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7"/>
  </p:notesMasterIdLst>
  <p:sldIdLst>
    <p:sldId id="256" r:id="rId5"/>
    <p:sldId id="302" r:id="rId6"/>
    <p:sldId id="303" r:id="rId7"/>
    <p:sldId id="311" r:id="rId8"/>
    <p:sldId id="280" r:id="rId9"/>
    <p:sldId id="301" r:id="rId10"/>
    <p:sldId id="305" r:id="rId11"/>
    <p:sldId id="310" r:id="rId12"/>
    <p:sldId id="312" r:id="rId13"/>
    <p:sldId id="313" r:id="rId14"/>
    <p:sldId id="314" r:id="rId15"/>
    <p:sldId id="28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7296" userDrawn="1">
          <p15:clr>
            <a:srgbClr val="A4A3A4"/>
          </p15:clr>
        </p15:guide>
        <p15:guide id="2" pos="384" userDrawn="1">
          <p15:clr>
            <a:srgbClr val="A4A3A4"/>
          </p15:clr>
        </p15:guide>
        <p15:guide id="3" orient="horz" pos="528" userDrawn="1">
          <p15:clr>
            <a:srgbClr val="A4A3A4"/>
          </p15:clr>
        </p15:guide>
        <p15:guide id="4" orient="horz" pos="3552" userDrawn="1">
          <p15:clr>
            <a:srgbClr val="A4A3A4"/>
          </p15:clr>
        </p15:guide>
        <p15:guide id="5" orient="horz" pos="768" userDrawn="1">
          <p15:clr>
            <a:srgbClr val="A4A3A4"/>
          </p15:clr>
        </p15:guide>
        <p15:guide id="7" pos="4032" userDrawn="1">
          <p15:clr>
            <a:srgbClr val="A4A3A4"/>
          </p15:clr>
        </p15:guide>
        <p15:guide id="9" pos="3648" userDrawn="1">
          <p15:clr>
            <a:srgbClr val="A4A3A4"/>
          </p15:clr>
        </p15:guide>
        <p15:guide id="10" orient="horz" pos="1536" userDrawn="1">
          <p15:clr>
            <a:srgbClr val="A4A3A4"/>
          </p15:clr>
        </p15:guide>
        <p15:guide id="11" orient="horz" pos="187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701"/>
  </p:normalViewPr>
  <p:slideViewPr>
    <p:cSldViewPr>
      <p:cViewPr varScale="1">
        <p:scale>
          <a:sx n="68" d="100"/>
          <a:sy n="68" d="100"/>
        </p:scale>
        <p:origin x="1171" y="72"/>
      </p:cViewPr>
      <p:guideLst>
        <p:guide pos="7296"/>
        <p:guide pos="384"/>
        <p:guide orient="horz" pos="528"/>
        <p:guide orient="horz" pos="3552"/>
        <p:guide orient="horz" pos="768"/>
        <p:guide pos="4032"/>
        <p:guide pos="3648"/>
        <p:guide orient="horz" pos="1536"/>
        <p:guide orient="horz" pos="1872"/>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58" d="100"/>
          <a:sy n="58" d="100"/>
        </p:scale>
        <p:origin x="3240"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C88E34-8C8C-8747-BADB-40E1ACC00129}" type="datetimeFigureOut">
              <a:rPr lang="en-US" smtClean="0"/>
              <a:t>4/19/2024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1E5FCA-B2DD-C941-A2C1-638939433487}" type="slidenum">
              <a:rPr lang="en-US" smtClean="0"/>
              <a:t>‹#›</a:t>
            </a:fld>
            <a:endParaRPr lang="en-US" dirty="0"/>
          </a:p>
        </p:txBody>
      </p:sp>
    </p:spTree>
    <p:extLst>
      <p:ext uri="{BB962C8B-B14F-4D97-AF65-F5344CB8AC3E}">
        <p14:creationId xmlns:p14="http://schemas.microsoft.com/office/powerpoint/2010/main" val="3524896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1E5FCA-B2DD-C941-A2C1-638939433487}" type="slidenum">
              <a:rPr lang="en-US" smtClean="0"/>
              <a:t>1</a:t>
            </a:fld>
            <a:endParaRPr lang="en-US" dirty="0"/>
          </a:p>
        </p:txBody>
      </p:sp>
    </p:spTree>
    <p:extLst>
      <p:ext uri="{BB962C8B-B14F-4D97-AF65-F5344CB8AC3E}">
        <p14:creationId xmlns:p14="http://schemas.microsoft.com/office/powerpoint/2010/main" val="28820095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734DBF-D33A-9B28-288C-C2DAB9E541E7}"/>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078992" y="1956816"/>
            <a:ext cx="10040112" cy="2387600"/>
          </a:xfrm>
        </p:spPr>
        <p:txBody>
          <a:bodyPr anchor="t">
            <a:noAutofit/>
          </a:bodyPr>
          <a:lstStyle>
            <a:lvl1pPr algn="l">
              <a:defRPr sz="9600" spc="300" baseline="0">
                <a:ln w="28575">
                  <a:solidFill>
                    <a:schemeClr val="tx1"/>
                  </a:solidFill>
                </a:ln>
                <a:noFill/>
              </a:defRPr>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078992" y="4901184"/>
            <a:ext cx="10040112" cy="1280160"/>
          </a:xfrm>
        </p:spPr>
        <p:txBody>
          <a:bodyPr/>
          <a:lstStyle>
            <a:lvl1pPr marL="0" indent="0" algn="l">
              <a:buNone/>
              <a:defRPr sz="2400" b="1"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5 Column">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345C5D8-082A-AC27-3801-7A6EC375195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8809"/>
          <a:stretch/>
        </p:blipFill>
        <p:spPr>
          <a:xfrm>
            <a:off x="0" y="0"/>
            <a:ext cx="5467552" cy="2350008"/>
          </a:xfrm>
          <a:prstGeom prst="rect">
            <a:avLst/>
          </a:prstGeom>
        </p:spPr>
      </p:pic>
      <p:pic>
        <p:nvPicPr>
          <p:cNvPr id="15" name="Picture 14">
            <a:extLst>
              <a:ext uri="{FF2B5EF4-FFF2-40B4-BE49-F238E27FC236}">
                <a16:creationId xmlns:a16="http://schemas.microsoft.com/office/drawing/2014/main" id="{3531883F-9B23-B442-5F02-C2D25BB37CA5}"/>
              </a:ext>
            </a:extLst>
          </p:cNvPr>
          <p:cNvPicPr>
            <a:picLocks noChangeAspect="1"/>
          </p:cNvPicPr>
          <p:nvPr userDrawn="1"/>
        </p:nvPicPr>
        <p:blipFill>
          <a:blip r:embed="rId3"/>
          <a:stretch>
            <a:fillRect/>
          </a:stretch>
        </p:blipFill>
        <p:spPr>
          <a:xfrm>
            <a:off x="7241236" y="1234440"/>
            <a:ext cx="4950764" cy="5623560"/>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612648"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8" y="3127248"/>
            <a:ext cx="2029968" cy="2514600"/>
          </a:xfrm>
          <a:solidFill>
            <a:schemeClr val="accent6">
              <a:lumMod val="20000"/>
              <a:lumOff val="80000"/>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2843784"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2843784" y="3127248"/>
            <a:ext cx="2029968" cy="2514600"/>
          </a:xfrm>
          <a:solidFill>
            <a:schemeClr val="accent5">
              <a:alpha val="3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9A48939F-0CF9-9CBD-F606-7A4850B910A1}"/>
              </a:ext>
            </a:extLst>
          </p:cNvPr>
          <p:cNvSpPr>
            <a:spLocks noGrp="1"/>
          </p:cNvSpPr>
          <p:nvPr>
            <p:ph type="body" sz="quarter" idx="13"/>
          </p:nvPr>
        </p:nvSpPr>
        <p:spPr>
          <a:xfrm>
            <a:off x="5084064"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693BC756-2B97-9751-B879-03B6F1C405C3}"/>
              </a:ext>
            </a:extLst>
          </p:cNvPr>
          <p:cNvSpPr>
            <a:spLocks noGrp="1"/>
          </p:cNvSpPr>
          <p:nvPr>
            <p:ph sz="quarter" idx="14"/>
          </p:nvPr>
        </p:nvSpPr>
        <p:spPr>
          <a:xfrm>
            <a:off x="5084064" y="3127248"/>
            <a:ext cx="2029968" cy="2514600"/>
          </a:xfrm>
          <a:solidFill>
            <a:schemeClr val="accent4">
              <a:lumMod val="20000"/>
              <a:lumOff val="80000"/>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p:txBody>
      </p:sp>
      <p:sp>
        <p:nvSpPr>
          <p:cNvPr id="20" name="Text Placeholder 4">
            <a:extLst>
              <a:ext uri="{FF2B5EF4-FFF2-40B4-BE49-F238E27FC236}">
                <a16:creationId xmlns:a16="http://schemas.microsoft.com/office/drawing/2014/main" id="{843F725B-A33F-7FB2-E5C4-96EA154660E9}"/>
              </a:ext>
            </a:extLst>
          </p:cNvPr>
          <p:cNvSpPr>
            <a:spLocks noGrp="1"/>
          </p:cNvSpPr>
          <p:nvPr>
            <p:ph type="body" sz="quarter" idx="15"/>
          </p:nvPr>
        </p:nvSpPr>
        <p:spPr>
          <a:xfrm>
            <a:off x="7315200"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D9DD0DA7-5A1E-5312-178F-13561EF7C233}"/>
              </a:ext>
            </a:extLst>
          </p:cNvPr>
          <p:cNvSpPr>
            <a:spLocks noGrp="1"/>
          </p:cNvSpPr>
          <p:nvPr>
            <p:ph sz="quarter" idx="16"/>
          </p:nvPr>
        </p:nvSpPr>
        <p:spPr>
          <a:xfrm>
            <a:off x="7315200" y="3127248"/>
            <a:ext cx="2029968" cy="2514600"/>
          </a:xfrm>
          <a:solidFill>
            <a:schemeClr val="accent1">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p:txBody>
      </p:sp>
      <p:sp>
        <p:nvSpPr>
          <p:cNvPr id="22" name="Text Placeholder 4">
            <a:extLst>
              <a:ext uri="{FF2B5EF4-FFF2-40B4-BE49-F238E27FC236}">
                <a16:creationId xmlns:a16="http://schemas.microsoft.com/office/drawing/2014/main" id="{5FBC3880-98AC-466C-7AD1-FDC8B3958705}"/>
              </a:ext>
            </a:extLst>
          </p:cNvPr>
          <p:cNvSpPr>
            <a:spLocks noGrp="1"/>
          </p:cNvSpPr>
          <p:nvPr>
            <p:ph type="body" sz="quarter" idx="17"/>
          </p:nvPr>
        </p:nvSpPr>
        <p:spPr>
          <a:xfrm>
            <a:off x="9546336"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Content Placeholder 5">
            <a:extLst>
              <a:ext uri="{FF2B5EF4-FFF2-40B4-BE49-F238E27FC236}">
                <a16:creationId xmlns:a16="http://schemas.microsoft.com/office/drawing/2014/main" id="{24965100-8EF5-0264-CEE5-BD5BF1901635}"/>
              </a:ext>
            </a:extLst>
          </p:cNvPr>
          <p:cNvSpPr>
            <a:spLocks noGrp="1"/>
          </p:cNvSpPr>
          <p:nvPr>
            <p:ph sz="quarter" idx="18"/>
          </p:nvPr>
        </p:nvSpPr>
        <p:spPr>
          <a:xfrm>
            <a:off x="9546336" y="3127248"/>
            <a:ext cx="2029968" cy="2514600"/>
          </a:xfrm>
          <a:solidFill>
            <a:schemeClr val="accent4">
              <a:lumMod val="20000"/>
              <a:lumOff val="80000"/>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78653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CC3D06-2435-B655-8AA5-11CCBBEF19D4}"/>
              </a:ext>
            </a:extLst>
          </p:cNvPr>
          <p:cNvPicPr>
            <a:picLocks noChangeAspect="1"/>
          </p:cNvPicPr>
          <p:nvPr userDrawn="1"/>
        </p:nvPicPr>
        <p:blipFill>
          <a:blip r:embed="rId2"/>
          <a:stretch>
            <a:fillRect/>
          </a:stretch>
        </p:blipFill>
        <p:spPr>
          <a:xfrm>
            <a:off x="8762234" y="0"/>
            <a:ext cx="3429766" cy="6821424"/>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34" name="Text Placeholder 33">
            <a:extLst>
              <a:ext uri="{FF2B5EF4-FFF2-40B4-BE49-F238E27FC236}">
                <a16:creationId xmlns:a16="http://schemas.microsoft.com/office/drawing/2014/main" id="{5D1E9421-BC85-99CB-EB40-1863FA622747}"/>
              </a:ext>
            </a:extLst>
          </p:cNvPr>
          <p:cNvSpPr>
            <a:spLocks noGrp="1"/>
          </p:cNvSpPr>
          <p:nvPr>
            <p:ph type="body" sz="quarter" idx="13" hasCustomPrompt="1"/>
          </p:nvPr>
        </p:nvSpPr>
        <p:spPr>
          <a:xfrm rot="16200000">
            <a:off x="-25907" y="3072704"/>
            <a:ext cx="1783080" cy="512064"/>
          </a:xfrm>
          <a:solidFill>
            <a:schemeClr val="accent1"/>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1" name="Text Placeholder 40">
            <a:extLst>
              <a:ext uri="{FF2B5EF4-FFF2-40B4-BE49-F238E27FC236}">
                <a16:creationId xmlns:a16="http://schemas.microsoft.com/office/drawing/2014/main" id="{47BABAF8-5220-1E24-CE43-927FCCA269AE}"/>
              </a:ext>
            </a:extLst>
          </p:cNvPr>
          <p:cNvSpPr>
            <a:spLocks noGrp="1"/>
          </p:cNvSpPr>
          <p:nvPr>
            <p:ph type="body" sz="quarter" idx="18"/>
          </p:nvPr>
        </p:nvSpPr>
        <p:spPr>
          <a:xfrm>
            <a:off x="1146218" y="2432434"/>
            <a:ext cx="1644986" cy="1783080"/>
          </a:xfrm>
        </p:spPr>
        <p:txBody>
          <a:bodyPr lIns="91440" tIns="0" rIns="0" bIns="0" anchor="ctr"/>
          <a:lstStyle>
            <a:lvl1pPr marL="0" indent="0">
              <a:lnSpc>
                <a:spcPct val="100000"/>
              </a:lnSpc>
              <a:spcBef>
                <a:spcPts val="0"/>
              </a:spcBef>
              <a:buNone/>
              <a:defRPr sz="1600" spc="100" baseline="0"/>
            </a:lvl1pPr>
          </a:lstStyle>
          <a:p>
            <a:pPr lvl="0"/>
            <a:r>
              <a:rPr lang="en-US"/>
              <a:t>Click to edit Master text styles</a:t>
            </a:r>
          </a:p>
        </p:txBody>
      </p:sp>
      <p:sp>
        <p:nvSpPr>
          <p:cNvPr id="38" name="Text Placeholder 33">
            <a:extLst>
              <a:ext uri="{FF2B5EF4-FFF2-40B4-BE49-F238E27FC236}">
                <a16:creationId xmlns:a16="http://schemas.microsoft.com/office/drawing/2014/main" id="{F1D095F8-4552-1F88-C37B-99775B68ACCE}"/>
              </a:ext>
            </a:extLst>
          </p:cNvPr>
          <p:cNvSpPr>
            <a:spLocks noGrp="1"/>
          </p:cNvSpPr>
          <p:nvPr>
            <p:ph type="body" sz="quarter" idx="16" hasCustomPrompt="1"/>
          </p:nvPr>
        </p:nvSpPr>
        <p:spPr>
          <a:xfrm rot="16200000">
            <a:off x="2196136" y="4517644"/>
            <a:ext cx="1783080" cy="512064"/>
          </a:xfrm>
          <a:solidFill>
            <a:schemeClr val="accent2"/>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8" name="Text Placeholder 40">
            <a:extLst>
              <a:ext uri="{FF2B5EF4-FFF2-40B4-BE49-F238E27FC236}">
                <a16:creationId xmlns:a16="http://schemas.microsoft.com/office/drawing/2014/main" id="{4C4BFA3E-7B57-DCDD-4EA6-16C64A3756BF}"/>
              </a:ext>
            </a:extLst>
          </p:cNvPr>
          <p:cNvSpPr>
            <a:spLocks noGrp="1"/>
          </p:cNvSpPr>
          <p:nvPr>
            <p:ph type="body" sz="quarter" idx="22"/>
          </p:nvPr>
        </p:nvSpPr>
        <p:spPr>
          <a:xfrm>
            <a:off x="3383307" y="3882136"/>
            <a:ext cx="1644986" cy="1783080"/>
          </a:xfrm>
        </p:spPr>
        <p:txBody>
          <a:bodyPr lIns="91440" tIns="0" rIns="0" bIns="0" anchor="ctr"/>
          <a:lstStyle>
            <a:lvl1pPr marL="0" indent="0">
              <a:lnSpc>
                <a:spcPct val="100000"/>
              </a:lnSpc>
              <a:spcBef>
                <a:spcPts val="0"/>
              </a:spcBef>
              <a:buNone/>
              <a:defRPr sz="1600" spc="100" baseline="0"/>
            </a:lvl1pPr>
          </a:lstStyle>
          <a:p>
            <a:pPr lvl="0"/>
            <a:r>
              <a:rPr lang="en-US"/>
              <a:t>Click to edit Master text styles</a:t>
            </a:r>
          </a:p>
        </p:txBody>
      </p:sp>
      <p:sp>
        <p:nvSpPr>
          <p:cNvPr id="35" name="Text Placeholder 33">
            <a:extLst>
              <a:ext uri="{FF2B5EF4-FFF2-40B4-BE49-F238E27FC236}">
                <a16:creationId xmlns:a16="http://schemas.microsoft.com/office/drawing/2014/main" id="{C65BF0DD-74C0-E055-CCAC-600751F51727}"/>
              </a:ext>
            </a:extLst>
          </p:cNvPr>
          <p:cNvSpPr>
            <a:spLocks noGrp="1"/>
          </p:cNvSpPr>
          <p:nvPr>
            <p:ph type="body" sz="quarter" idx="14" hasCustomPrompt="1"/>
          </p:nvPr>
        </p:nvSpPr>
        <p:spPr>
          <a:xfrm rot="16200000">
            <a:off x="4418179" y="3067943"/>
            <a:ext cx="1783080" cy="512064"/>
          </a:xfrm>
          <a:solidFill>
            <a:schemeClr val="accent3"/>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4" name="Text Placeholder 40">
            <a:extLst>
              <a:ext uri="{FF2B5EF4-FFF2-40B4-BE49-F238E27FC236}">
                <a16:creationId xmlns:a16="http://schemas.microsoft.com/office/drawing/2014/main" id="{25927394-D1A0-C084-C689-F7A4EEE924CB}"/>
              </a:ext>
            </a:extLst>
          </p:cNvPr>
          <p:cNvSpPr>
            <a:spLocks noGrp="1"/>
          </p:cNvSpPr>
          <p:nvPr>
            <p:ph type="body" sz="quarter" idx="19"/>
          </p:nvPr>
        </p:nvSpPr>
        <p:spPr>
          <a:xfrm>
            <a:off x="5589586" y="2432435"/>
            <a:ext cx="1644986" cy="1783080"/>
          </a:xfrm>
        </p:spPr>
        <p:txBody>
          <a:bodyPr lIns="91440" tIns="0" rIns="0" bIns="0" anchor="ctr"/>
          <a:lstStyle>
            <a:lvl1pPr marL="0" indent="0">
              <a:lnSpc>
                <a:spcPct val="100000"/>
              </a:lnSpc>
              <a:spcBef>
                <a:spcPts val="0"/>
              </a:spcBef>
              <a:buNone/>
              <a:defRPr sz="1600" spc="100" baseline="0"/>
            </a:lvl1pPr>
          </a:lstStyle>
          <a:p>
            <a:pPr lvl="0"/>
            <a:r>
              <a:rPr lang="en-US"/>
              <a:t>Click to edit Master text styles</a:t>
            </a:r>
          </a:p>
        </p:txBody>
      </p:sp>
      <p:sp>
        <p:nvSpPr>
          <p:cNvPr id="39" name="Text Placeholder 33">
            <a:extLst>
              <a:ext uri="{FF2B5EF4-FFF2-40B4-BE49-F238E27FC236}">
                <a16:creationId xmlns:a16="http://schemas.microsoft.com/office/drawing/2014/main" id="{08F0F1F2-0D4E-95EA-349B-D734163FD55B}"/>
              </a:ext>
            </a:extLst>
          </p:cNvPr>
          <p:cNvSpPr>
            <a:spLocks noGrp="1"/>
          </p:cNvSpPr>
          <p:nvPr>
            <p:ph type="body" sz="quarter" idx="17" hasCustomPrompt="1"/>
          </p:nvPr>
        </p:nvSpPr>
        <p:spPr>
          <a:xfrm rot="16200000">
            <a:off x="6640222" y="4517644"/>
            <a:ext cx="1783080" cy="512064"/>
          </a:xfrm>
          <a:solidFill>
            <a:schemeClr val="accent4"/>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6" name="Text Placeholder 40">
            <a:extLst>
              <a:ext uri="{FF2B5EF4-FFF2-40B4-BE49-F238E27FC236}">
                <a16:creationId xmlns:a16="http://schemas.microsoft.com/office/drawing/2014/main" id="{B322E7EB-0174-5A8C-5BE3-F501B5670FAD}"/>
              </a:ext>
            </a:extLst>
          </p:cNvPr>
          <p:cNvSpPr>
            <a:spLocks noGrp="1"/>
          </p:cNvSpPr>
          <p:nvPr>
            <p:ph type="body" sz="quarter" idx="21"/>
          </p:nvPr>
        </p:nvSpPr>
        <p:spPr>
          <a:xfrm>
            <a:off x="7827392" y="3882136"/>
            <a:ext cx="1644986" cy="1783080"/>
          </a:xfrm>
        </p:spPr>
        <p:txBody>
          <a:bodyPr lIns="91440" tIns="0" rIns="0" bIns="0" anchor="ctr"/>
          <a:lstStyle>
            <a:lvl1pPr marL="0" indent="0">
              <a:lnSpc>
                <a:spcPct val="100000"/>
              </a:lnSpc>
              <a:spcBef>
                <a:spcPts val="0"/>
              </a:spcBef>
              <a:buNone/>
              <a:defRPr sz="1600" spc="100" baseline="0"/>
            </a:lvl1pPr>
          </a:lstStyle>
          <a:p>
            <a:pPr lvl="0"/>
            <a:r>
              <a:rPr lang="en-US"/>
              <a:t>Click to edit Master text styles</a:t>
            </a:r>
          </a:p>
        </p:txBody>
      </p:sp>
      <p:sp>
        <p:nvSpPr>
          <p:cNvPr id="36" name="Text Placeholder 33">
            <a:extLst>
              <a:ext uri="{FF2B5EF4-FFF2-40B4-BE49-F238E27FC236}">
                <a16:creationId xmlns:a16="http://schemas.microsoft.com/office/drawing/2014/main" id="{36C15449-A445-41A6-EAD9-37446450CC14}"/>
              </a:ext>
            </a:extLst>
          </p:cNvPr>
          <p:cNvSpPr>
            <a:spLocks noGrp="1"/>
          </p:cNvSpPr>
          <p:nvPr>
            <p:ph type="body" sz="quarter" idx="15" hasCustomPrompt="1"/>
          </p:nvPr>
        </p:nvSpPr>
        <p:spPr>
          <a:xfrm rot="16200000">
            <a:off x="8862264" y="3072704"/>
            <a:ext cx="1783080" cy="512064"/>
          </a:xfrm>
          <a:solidFill>
            <a:schemeClr val="accent5"/>
          </a:solidFill>
        </p:spPr>
        <p:txBody>
          <a:bodyPr anchor="ctr"/>
          <a:lstStyle>
            <a:lvl1pPr marL="0" indent="0" algn="ctr">
              <a:lnSpc>
                <a:spcPct val="100000"/>
              </a:lnSpc>
              <a:spcBef>
                <a:spcPts val="0"/>
              </a:spcBef>
              <a:buNone/>
              <a:defRPr sz="2000" b="1" cap="all" spc="200" baseline="0"/>
            </a:lvl1pPr>
          </a:lstStyle>
          <a:p>
            <a:pPr lvl="0"/>
            <a:r>
              <a:rPr lang="en-US" dirty="0"/>
              <a:t>MMM YYYY</a:t>
            </a:r>
          </a:p>
        </p:txBody>
      </p:sp>
      <p:sp>
        <p:nvSpPr>
          <p:cNvPr id="45" name="Text Placeholder 40">
            <a:extLst>
              <a:ext uri="{FF2B5EF4-FFF2-40B4-BE49-F238E27FC236}">
                <a16:creationId xmlns:a16="http://schemas.microsoft.com/office/drawing/2014/main" id="{E6B7327B-EA3B-790D-AB08-0ED1D2FB401B}"/>
              </a:ext>
            </a:extLst>
          </p:cNvPr>
          <p:cNvSpPr>
            <a:spLocks noGrp="1"/>
          </p:cNvSpPr>
          <p:nvPr>
            <p:ph type="body" sz="quarter" idx="20"/>
          </p:nvPr>
        </p:nvSpPr>
        <p:spPr>
          <a:xfrm>
            <a:off x="10035230" y="2437196"/>
            <a:ext cx="1796654" cy="1783080"/>
          </a:xfrm>
        </p:spPr>
        <p:txBody>
          <a:bodyPr lIns="91440" tIns="0" rIns="0" bIns="0" anchor="ctr"/>
          <a:lstStyle>
            <a:lvl1pPr marL="0" indent="0">
              <a:lnSpc>
                <a:spcPct val="100000"/>
              </a:lnSpc>
              <a:spcBef>
                <a:spcPts val="0"/>
              </a:spcBef>
              <a:buNone/>
              <a:defRPr sz="1600" spc="100" baseline="0"/>
            </a:lvl1pPr>
          </a:lstStyle>
          <a:p>
            <a:pPr lvl="0"/>
            <a:r>
              <a:rPr lang="en-US"/>
              <a:t>Click to edit Master text styles</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221201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070F102-837A-486A-0CD4-E957B66B872C}"/>
              </a:ext>
            </a:extLst>
          </p:cNvPr>
          <p:cNvPicPr>
            <a:picLocks noChangeAspect="1"/>
          </p:cNvPicPr>
          <p:nvPr userDrawn="1"/>
        </p:nvPicPr>
        <p:blipFill>
          <a:blip r:embed="rId2"/>
          <a:stretch>
            <a:fillRect/>
          </a:stretch>
        </p:blipFill>
        <p:spPr>
          <a:xfrm>
            <a:off x="0" y="3931920"/>
            <a:ext cx="5470497" cy="2926080"/>
          </a:xfrm>
          <a:prstGeom prst="rect">
            <a:avLst/>
          </a:prstGeom>
        </p:spPr>
      </p:pic>
      <p:pic>
        <p:nvPicPr>
          <p:cNvPr id="16" name="Picture 15">
            <a:extLst>
              <a:ext uri="{FF2B5EF4-FFF2-40B4-BE49-F238E27FC236}">
                <a16:creationId xmlns:a16="http://schemas.microsoft.com/office/drawing/2014/main" id="{519FAF77-1797-C11F-A1A9-B351E30B37C2}"/>
              </a:ext>
            </a:extLst>
          </p:cNvPr>
          <p:cNvPicPr>
            <a:picLocks noChangeAspect="1"/>
          </p:cNvPicPr>
          <p:nvPr userDrawn="1"/>
        </p:nvPicPr>
        <p:blipFill>
          <a:blip r:embed="rId3"/>
          <a:stretch>
            <a:fillRect/>
          </a:stretch>
        </p:blipFill>
        <p:spPr>
          <a:xfrm>
            <a:off x="7208215" y="0"/>
            <a:ext cx="4983785" cy="2276856"/>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612648" y="2438400"/>
            <a:ext cx="5157787"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8" y="2871216"/>
            <a:ext cx="5157787" cy="3247462"/>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400800" y="2438400"/>
            <a:ext cx="5183188"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400800" y="2871216"/>
            <a:ext cx="5183188" cy="3247462"/>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Three Conten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E1E66A3-7FD1-08A5-8B20-36C5331DCF69}"/>
              </a:ext>
            </a:extLst>
          </p:cNvPr>
          <p:cNvPicPr>
            <a:picLocks noChangeAspect="1"/>
          </p:cNvPicPr>
          <p:nvPr userDrawn="1"/>
        </p:nvPicPr>
        <p:blipFill>
          <a:blip r:embed="rId2"/>
          <a:stretch>
            <a:fillRect/>
          </a:stretch>
        </p:blipFill>
        <p:spPr>
          <a:xfrm>
            <a:off x="6453650" y="4014216"/>
            <a:ext cx="5738350" cy="2843784"/>
          </a:xfrm>
          <a:prstGeom prst="rect">
            <a:avLst/>
          </a:prstGeom>
        </p:spPr>
      </p:pic>
      <p:pic>
        <p:nvPicPr>
          <p:cNvPr id="14" name="Picture 13">
            <a:extLst>
              <a:ext uri="{FF2B5EF4-FFF2-40B4-BE49-F238E27FC236}">
                <a16:creationId xmlns:a16="http://schemas.microsoft.com/office/drawing/2014/main" id="{4464B067-71A6-CB30-BD46-5499FAAE00F9}"/>
              </a:ext>
            </a:extLst>
          </p:cNvPr>
          <p:cNvPicPr>
            <a:picLocks noChangeAspect="1"/>
          </p:cNvPicPr>
          <p:nvPr userDrawn="1"/>
        </p:nvPicPr>
        <p:blipFill>
          <a:blip r:embed="rId3"/>
          <a:stretch>
            <a:fillRect/>
          </a:stretch>
        </p:blipFill>
        <p:spPr>
          <a:xfrm>
            <a:off x="0" y="0"/>
            <a:ext cx="5458968" cy="2919913"/>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612648" y="2438400"/>
            <a:ext cx="3419856"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8" y="2871216"/>
            <a:ext cx="3419856" cy="2925554"/>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407408" y="2438400"/>
            <a:ext cx="3419856"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407408" y="2871216"/>
            <a:ext cx="3419856" cy="2925554"/>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a:extLst>
              <a:ext uri="{FF2B5EF4-FFF2-40B4-BE49-F238E27FC236}">
                <a16:creationId xmlns:a16="http://schemas.microsoft.com/office/drawing/2014/main" id="{9A48939F-0CF9-9CBD-F606-7A4850B910A1}"/>
              </a:ext>
            </a:extLst>
          </p:cNvPr>
          <p:cNvSpPr>
            <a:spLocks noGrp="1"/>
          </p:cNvSpPr>
          <p:nvPr>
            <p:ph type="body" sz="quarter" idx="13"/>
          </p:nvPr>
        </p:nvSpPr>
        <p:spPr>
          <a:xfrm>
            <a:off x="8183880" y="2438400"/>
            <a:ext cx="3419856"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693BC756-2B97-9751-B879-03B6F1C405C3}"/>
              </a:ext>
            </a:extLst>
          </p:cNvPr>
          <p:cNvSpPr>
            <a:spLocks noGrp="1"/>
          </p:cNvSpPr>
          <p:nvPr>
            <p:ph sz="quarter" idx="14"/>
          </p:nvPr>
        </p:nvSpPr>
        <p:spPr>
          <a:xfrm>
            <a:off x="8183880" y="2871216"/>
            <a:ext cx="3419856" cy="2925554"/>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92877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5F45936-2436-D9FD-A05D-F3C70F90FDCC}"/>
              </a:ext>
            </a:extLst>
          </p:cNvPr>
          <p:cNvPicPr>
            <a:picLocks noChangeAspect="1"/>
          </p:cNvPicPr>
          <p:nvPr userDrawn="1"/>
        </p:nvPicPr>
        <p:blipFill>
          <a:blip r:embed="rId2"/>
          <a:stretch>
            <a:fillRect/>
          </a:stretch>
        </p:blipFill>
        <p:spPr>
          <a:xfrm>
            <a:off x="0" y="3758530"/>
            <a:ext cx="4700016" cy="3099470"/>
          </a:xfrm>
          <a:prstGeom prst="rect">
            <a:avLst/>
          </a:prstGeom>
        </p:spPr>
      </p:pic>
      <p:pic>
        <p:nvPicPr>
          <p:cNvPr id="8" name="Picture 7">
            <a:extLst>
              <a:ext uri="{FF2B5EF4-FFF2-40B4-BE49-F238E27FC236}">
                <a16:creationId xmlns:a16="http://schemas.microsoft.com/office/drawing/2014/main" id="{0DF862D5-CF3B-E45B-934F-ACEF42B35BB4}"/>
              </a:ext>
            </a:extLst>
          </p:cNvPr>
          <p:cNvPicPr>
            <a:picLocks noChangeAspect="1"/>
          </p:cNvPicPr>
          <p:nvPr userDrawn="1"/>
        </p:nvPicPr>
        <p:blipFill>
          <a:blip r:embed="rId3"/>
          <a:stretch>
            <a:fillRect/>
          </a:stretch>
        </p:blipFill>
        <p:spPr>
          <a:xfrm>
            <a:off x="0" y="0"/>
            <a:ext cx="5148072" cy="3436275"/>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50000"/>
              </a:lnSpc>
              <a:spcBef>
                <a:spcPts val="1000"/>
              </a:spcBef>
              <a:buNone/>
              <a:defRPr sz="1600" spc="100" baseline="0"/>
            </a:lvl1pPr>
            <a:lvl2pPr marL="228600">
              <a:lnSpc>
                <a:spcPct val="150000"/>
              </a:lnSpc>
              <a:spcBef>
                <a:spcPts val="1000"/>
              </a:spcBef>
              <a:defRPr sz="1600" spc="100" baseline="0"/>
            </a:lvl2pPr>
            <a:lvl3pPr marL="457200">
              <a:lnSpc>
                <a:spcPct val="150000"/>
              </a:lnSpc>
              <a:spcBef>
                <a:spcPts val="1000"/>
              </a:spcBef>
              <a:defRPr sz="1600" spc="100" baseline="0"/>
            </a:lvl3pPr>
            <a:lvl4pPr marL="685800">
              <a:lnSpc>
                <a:spcPct val="150000"/>
              </a:lnSpc>
              <a:spcBef>
                <a:spcPts val="1000"/>
              </a:spcBef>
              <a:defRPr sz="1600" spc="100" baseline="0"/>
            </a:lvl4pPr>
            <a:lvl5pPr marL="914400">
              <a:lnSpc>
                <a:spcPct val="150000"/>
              </a:lnSpc>
              <a:spcBef>
                <a:spcPts val="1000"/>
              </a:spcBef>
              <a:defRPr sz="16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18889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9AFB71-7F33-280E-7877-06F4AFFF063A}"/>
              </a:ext>
            </a:extLst>
          </p:cNvPr>
          <p:cNvPicPr>
            <a:picLocks noChangeAspect="1"/>
          </p:cNvPicPr>
          <p:nvPr userDrawn="1"/>
        </p:nvPicPr>
        <p:blipFill>
          <a:blip r:embed="rId2"/>
          <a:srcRect/>
          <a:stretch/>
        </p:blipFill>
        <p:spPr>
          <a:xfrm>
            <a:off x="0" y="0"/>
            <a:ext cx="12192000" cy="6858000"/>
          </a:xfrm>
          <a:prstGeom prst="rect">
            <a:avLst/>
          </a:prstGeom>
        </p:spPr>
      </p:pic>
      <p:sp>
        <p:nvSpPr>
          <p:cNvPr id="6" name="Title 1">
            <a:extLst>
              <a:ext uri="{FF2B5EF4-FFF2-40B4-BE49-F238E27FC236}">
                <a16:creationId xmlns:a16="http://schemas.microsoft.com/office/drawing/2014/main" id="{10B0FF2F-3458-EA78-83DC-46FB2E5CE154}"/>
              </a:ext>
            </a:extLst>
          </p:cNvPr>
          <p:cNvSpPr>
            <a:spLocks noGrp="1"/>
          </p:cNvSpPr>
          <p:nvPr>
            <p:ph type="ctrTitle" hasCustomPrompt="1"/>
          </p:nvPr>
        </p:nvSpPr>
        <p:spPr>
          <a:xfrm>
            <a:off x="1078992" y="1956816"/>
            <a:ext cx="10040112" cy="2387600"/>
          </a:xfrm>
        </p:spPr>
        <p:txBody>
          <a:bodyPr anchor="t">
            <a:noAutofit/>
          </a:bodyPr>
          <a:lstStyle>
            <a:lvl1pPr algn="l">
              <a:defRPr sz="9600" spc="300" baseline="0">
                <a:ln w="28575">
                  <a:solidFill>
                    <a:schemeClr val="tx1"/>
                  </a:solidFill>
                </a:ln>
                <a:noFill/>
              </a:defRPr>
            </a:lvl1pPr>
          </a:lstStyle>
          <a:p>
            <a:r>
              <a:rPr lang="en-US" dirty="0"/>
              <a:t>CLICK TO EDIT MASTER TITLE STYLE</a:t>
            </a:r>
          </a:p>
        </p:txBody>
      </p:sp>
      <p:sp>
        <p:nvSpPr>
          <p:cNvPr id="10" name="Subtitle 2">
            <a:extLst>
              <a:ext uri="{FF2B5EF4-FFF2-40B4-BE49-F238E27FC236}">
                <a16:creationId xmlns:a16="http://schemas.microsoft.com/office/drawing/2014/main" id="{DC93615E-193E-5253-6EE0-EC01791E3A3A}"/>
              </a:ext>
            </a:extLst>
          </p:cNvPr>
          <p:cNvSpPr>
            <a:spLocks noGrp="1"/>
          </p:cNvSpPr>
          <p:nvPr>
            <p:ph type="subTitle" idx="1"/>
          </p:nvPr>
        </p:nvSpPr>
        <p:spPr>
          <a:xfrm>
            <a:off x="1078992" y="3483864"/>
            <a:ext cx="10040112" cy="1280160"/>
          </a:xfrm>
        </p:spPr>
        <p:txBody>
          <a:bodyPr/>
          <a:lstStyle>
            <a:lvl1pPr marL="0" indent="0" algn="l">
              <a:buNone/>
              <a:defRPr sz="2400" b="1"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403559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3BDEDC48-AA67-6FC9-FF0E-CD3CB49A502F}"/>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54185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8" name="Straight Connector 7">
            <a:extLst>
              <a:ext uri="{FF2B5EF4-FFF2-40B4-BE49-F238E27FC236}">
                <a16:creationId xmlns:a16="http://schemas.microsoft.com/office/drawing/2014/main" id="{5754AE8D-13E4-BDDA-7C36-A9E08FD0A0E8}"/>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6CE37136-8479-8CDC-7EEB-030C1A8151EF}"/>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atin typeface="+mj-lt"/>
              </a:defRPr>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8" name="Straight Connector 7">
            <a:extLst>
              <a:ext uri="{FF2B5EF4-FFF2-40B4-BE49-F238E27FC236}">
                <a16:creationId xmlns:a16="http://schemas.microsoft.com/office/drawing/2014/main" id="{1DC6EFE9-BD9C-6124-823A-BD1C488321D2}"/>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21B53473-DF27-C657-627F-ED66976E076B}"/>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1D3B0F0-DE71-18AB-7957-4CFA29C3A328}"/>
              </a:ext>
            </a:extLst>
          </p:cNvPr>
          <p:cNvPicPr>
            <a:picLocks noChangeAspect="1"/>
          </p:cNvPicPr>
          <p:nvPr userDrawn="1"/>
        </p:nvPicPr>
        <p:blipFill>
          <a:blip r:embed="rId2"/>
          <a:stretch>
            <a:fillRect/>
          </a:stretch>
        </p:blipFill>
        <p:spPr>
          <a:xfrm>
            <a:off x="0" y="857290"/>
            <a:ext cx="5797296" cy="6000710"/>
          </a:xfrm>
          <a:prstGeom prst="rect">
            <a:avLst/>
          </a:prstGeom>
        </p:spPr>
      </p:pic>
      <p:pic>
        <p:nvPicPr>
          <p:cNvPr id="8" name="Picture 7">
            <a:extLst>
              <a:ext uri="{FF2B5EF4-FFF2-40B4-BE49-F238E27FC236}">
                <a16:creationId xmlns:a16="http://schemas.microsoft.com/office/drawing/2014/main" id="{1F04770F-E995-EF98-B4D1-9F13733EEF07}"/>
              </a:ext>
            </a:extLst>
          </p:cNvPr>
          <p:cNvPicPr>
            <a:picLocks noChangeAspect="1"/>
          </p:cNvPicPr>
          <p:nvPr userDrawn="1"/>
        </p:nvPicPr>
        <p:blipFill>
          <a:blip r:embed="rId3"/>
          <a:stretch>
            <a:fillRect/>
          </a:stretch>
        </p:blipFill>
        <p:spPr>
          <a:xfrm>
            <a:off x="8763000" y="0"/>
            <a:ext cx="3429000" cy="6807199"/>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00000"/>
              </a:lnSpc>
              <a:spcBef>
                <a:spcPts val="1000"/>
              </a:spcBef>
              <a:buNone/>
              <a:defRPr sz="2400" b="1" spc="200" baseline="0"/>
            </a:lvl1pPr>
            <a:lvl2pPr marL="228600">
              <a:lnSpc>
                <a:spcPct val="150000"/>
              </a:lnSpc>
              <a:spcBef>
                <a:spcPts val="1000"/>
              </a:spcBef>
              <a:defRPr sz="2400" spc="100" baseline="0"/>
            </a:lvl2pPr>
            <a:lvl3pPr marL="457200">
              <a:lnSpc>
                <a:spcPct val="150000"/>
              </a:lnSpc>
              <a:spcBef>
                <a:spcPts val="1000"/>
              </a:spcBef>
              <a:defRPr sz="2400" spc="100" baseline="0"/>
            </a:lvl3pPr>
            <a:lvl4pPr marL="685800">
              <a:lnSpc>
                <a:spcPct val="150000"/>
              </a:lnSpc>
              <a:spcBef>
                <a:spcPts val="1000"/>
              </a:spcBef>
              <a:defRPr sz="2400" spc="100" baseline="0"/>
            </a:lvl4pPr>
            <a:lvl5pPr marL="914400">
              <a:lnSpc>
                <a:spcPct val="150000"/>
              </a:lnSpc>
              <a:spcBef>
                <a:spcPts val="1000"/>
              </a:spcBef>
              <a:defRPr sz="24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7844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0328C38-4E83-27EA-9D01-DDDF734988CA}"/>
              </a:ext>
            </a:extLst>
          </p:cNvPr>
          <p:cNvPicPr>
            <a:picLocks noChangeAspect="1"/>
          </p:cNvPicPr>
          <p:nvPr userDrawn="1"/>
        </p:nvPicPr>
        <p:blipFill>
          <a:blip r:embed="rId2"/>
          <a:stretch>
            <a:fillRect/>
          </a:stretch>
        </p:blipFill>
        <p:spPr>
          <a:xfrm>
            <a:off x="5370576" y="3428234"/>
            <a:ext cx="6821424" cy="3429766"/>
          </a:xfrm>
          <a:prstGeom prst="rect">
            <a:avLst/>
          </a:prstGeom>
        </p:spPr>
      </p:pic>
      <p:pic>
        <p:nvPicPr>
          <p:cNvPr id="10" name="Picture 9">
            <a:extLst>
              <a:ext uri="{FF2B5EF4-FFF2-40B4-BE49-F238E27FC236}">
                <a16:creationId xmlns:a16="http://schemas.microsoft.com/office/drawing/2014/main" id="{B270B91D-A39E-3D53-DBBB-DF836D19BE1A}"/>
              </a:ext>
            </a:extLst>
          </p:cNvPr>
          <p:cNvPicPr>
            <a:picLocks noChangeAspect="1"/>
          </p:cNvPicPr>
          <p:nvPr userDrawn="1"/>
        </p:nvPicPr>
        <p:blipFill>
          <a:blip r:embed="rId3"/>
          <a:stretch>
            <a:fillRect/>
          </a:stretch>
        </p:blipFill>
        <p:spPr>
          <a:xfrm>
            <a:off x="0" y="0"/>
            <a:ext cx="4654518" cy="5239512"/>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50000"/>
              </a:lnSpc>
              <a:spcBef>
                <a:spcPts val="1000"/>
              </a:spcBef>
              <a:buNone/>
              <a:defRPr sz="1600" spc="100" baseline="0"/>
            </a:lvl1pPr>
            <a:lvl2pPr marL="228600">
              <a:lnSpc>
                <a:spcPct val="150000"/>
              </a:lnSpc>
              <a:spcBef>
                <a:spcPts val="1000"/>
              </a:spcBef>
              <a:defRPr sz="1600" spc="100" baseline="0"/>
            </a:lvl2pPr>
            <a:lvl3pPr marL="457200">
              <a:lnSpc>
                <a:spcPct val="150000"/>
              </a:lnSpc>
              <a:spcBef>
                <a:spcPts val="1000"/>
              </a:spcBef>
              <a:defRPr sz="1600" spc="100" baseline="0"/>
            </a:lvl3pPr>
            <a:lvl4pPr marL="685800">
              <a:lnSpc>
                <a:spcPct val="150000"/>
              </a:lnSpc>
              <a:spcBef>
                <a:spcPts val="1000"/>
              </a:spcBef>
              <a:defRPr sz="1600" spc="100" baseline="0"/>
            </a:lvl4pPr>
            <a:lvl5pPr marL="914400">
              <a:lnSpc>
                <a:spcPct val="150000"/>
              </a:lnSpc>
              <a:spcBef>
                <a:spcPts val="1000"/>
              </a:spcBef>
              <a:defRPr sz="16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61504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EC1861-1570-5A6A-D3BA-4A17F008A562}"/>
              </a:ext>
            </a:extLst>
          </p:cNvPr>
          <p:cNvPicPr>
            <a:picLocks noChangeAspect="1"/>
          </p:cNvPicPr>
          <p:nvPr userDrawn="1"/>
        </p:nvPicPr>
        <p:blipFill>
          <a:blip r:embed="rId2"/>
          <a:srcRect/>
          <a:stretch/>
        </p:blipFill>
        <p:spPr>
          <a:xfrm>
            <a:off x="0" y="0"/>
            <a:ext cx="12192000" cy="6858000"/>
          </a:xfrm>
          <a:prstGeom prst="rect">
            <a:avLst/>
          </a:prstGeom>
        </p:spPr>
      </p:pic>
      <p:sp>
        <p:nvSpPr>
          <p:cNvPr id="6" name="Title 1">
            <a:extLst>
              <a:ext uri="{FF2B5EF4-FFF2-40B4-BE49-F238E27FC236}">
                <a16:creationId xmlns:a16="http://schemas.microsoft.com/office/drawing/2014/main" id="{10B0FF2F-3458-EA78-83DC-46FB2E5CE154}"/>
              </a:ext>
            </a:extLst>
          </p:cNvPr>
          <p:cNvSpPr>
            <a:spLocks noGrp="1"/>
          </p:cNvSpPr>
          <p:nvPr>
            <p:ph type="ctrTitle" hasCustomPrompt="1"/>
          </p:nvPr>
        </p:nvSpPr>
        <p:spPr>
          <a:xfrm>
            <a:off x="1078992" y="1956816"/>
            <a:ext cx="10040112" cy="2387600"/>
          </a:xfrm>
        </p:spPr>
        <p:txBody>
          <a:bodyPr anchor="t">
            <a:noAutofit/>
          </a:bodyPr>
          <a:lstStyle>
            <a:lvl1pPr algn="l">
              <a:defRPr sz="9600" spc="300" baseline="0">
                <a:ln w="28575">
                  <a:solidFill>
                    <a:schemeClr val="tx1"/>
                  </a:solidFill>
                </a:ln>
                <a:noFill/>
              </a:defRPr>
            </a:lvl1pPr>
          </a:lstStyle>
          <a:p>
            <a:r>
              <a:rPr lang="en-US" dirty="0"/>
              <a:t>CLICK TO EDIT MASTER TITLE STYLE</a:t>
            </a:r>
          </a:p>
        </p:txBody>
      </p:sp>
      <p:sp>
        <p:nvSpPr>
          <p:cNvPr id="10" name="Subtitle 2">
            <a:extLst>
              <a:ext uri="{FF2B5EF4-FFF2-40B4-BE49-F238E27FC236}">
                <a16:creationId xmlns:a16="http://schemas.microsoft.com/office/drawing/2014/main" id="{DC93615E-193E-5253-6EE0-EC01791E3A3A}"/>
              </a:ext>
            </a:extLst>
          </p:cNvPr>
          <p:cNvSpPr>
            <a:spLocks noGrp="1"/>
          </p:cNvSpPr>
          <p:nvPr>
            <p:ph type="subTitle" idx="1"/>
          </p:nvPr>
        </p:nvSpPr>
        <p:spPr>
          <a:xfrm>
            <a:off x="1078992" y="4901184"/>
            <a:ext cx="10040112" cy="1280160"/>
          </a:xfrm>
        </p:spPr>
        <p:txBody>
          <a:bodyPr/>
          <a:lstStyle>
            <a:lvl1pPr marL="0" indent="0" algn="l">
              <a:buNone/>
              <a:defRPr sz="2400" b="1"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37D9B2-AE86-9092-7072-0F717E3CA831}"/>
              </a:ext>
            </a:extLst>
          </p:cNvPr>
          <p:cNvPicPr>
            <a:picLocks noChangeAspect="1"/>
          </p:cNvPicPr>
          <p:nvPr userDrawn="1"/>
        </p:nvPicPr>
        <p:blipFill>
          <a:blip r:embed="rId2"/>
          <a:stretch>
            <a:fillRect/>
          </a:stretch>
        </p:blipFill>
        <p:spPr>
          <a:xfrm>
            <a:off x="0" y="3655535"/>
            <a:ext cx="4727448" cy="3202465"/>
          </a:xfrm>
          <a:prstGeom prst="rect">
            <a:avLst/>
          </a:prstGeom>
        </p:spPr>
      </p:pic>
      <p:pic>
        <p:nvPicPr>
          <p:cNvPr id="9" name="Picture 8">
            <a:extLst>
              <a:ext uri="{FF2B5EF4-FFF2-40B4-BE49-F238E27FC236}">
                <a16:creationId xmlns:a16="http://schemas.microsoft.com/office/drawing/2014/main" id="{5BF7E0A5-7E8E-4A90-B415-12984C7AB24C}"/>
              </a:ext>
            </a:extLst>
          </p:cNvPr>
          <p:cNvPicPr>
            <a:picLocks noChangeAspect="1"/>
          </p:cNvPicPr>
          <p:nvPr userDrawn="1"/>
        </p:nvPicPr>
        <p:blipFill>
          <a:blip r:embed="rId3"/>
          <a:stretch>
            <a:fillRect/>
          </a:stretch>
        </p:blipFill>
        <p:spPr>
          <a:xfrm>
            <a:off x="6548245" y="0"/>
            <a:ext cx="5643755" cy="2313432"/>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50000"/>
              </a:lnSpc>
              <a:spcBef>
                <a:spcPts val="1000"/>
              </a:spcBef>
              <a:buNone/>
              <a:defRPr sz="1600" spc="100" baseline="0"/>
            </a:lvl1pPr>
            <a:lvl2pPr marL="228600">
              <a:lnSpc>
                <a:spcPct val="150000"/>
              </a:lnSpc>
              <a:spcBef>
                <a:spcPts val="1000"/>
              </a:spcBef>
              <a:defRPr sz="1600" spc="100" baseline="0"/>
            </a:lvl2pPr>
            <a:lvl3pPr marL="457200">
              <a:lnSpc>
                <a:spcPct val="150000"/>
              </a:lnSpc>
              <a:spcBef>
                <a:spcPts val="1000"/>
              </a:spcBef>
              <a:defRPr sz="1600" spc="100" baseline="0"/>
            </a:lvl3pPr>
            <a:lvl4pPr marL="685800">
              <a:lnSpc>
                <a:spcPct val="150000"/>
              </a:lnSpc>
              <a:spcBef>
                <a:spcPts val="1000"/>
              </a:spcBef>
              <a:defRPr sz="1600" spc="100" baseline="0"/>
            </a:lvl4pPr>
            <a:lvl5pPr marL="914400">
              <a:lnSpc>
                <a:spcPct val="150000"/>
              </a:lnSpc>
              <a:spcBef>
                <a:spcPts val="1000"/>
              </a:spcBef>
              <a:defRPr sz="16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36802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FA7995-D0F4-05F2-CDF1-463407E3BA08}"/>
              </a:ext>
            </a:extLst>
          </p:cNvPr>
          <p:cNvPicPr>
            <a:picLocks noChangeAspect="1"/>
          </p:cNvPicPr>
          <p:nvPr userDrawn="1"/>
        </p:nvPicPr>
        <p:blipFill>
          <a:blip r:embed="rId2"/>
          <a:stretch>
            <a:fillRect/>
          </a:stretch>
        </p:blipFill>
        <p:spPr>
          <a:xfrm>
            <a:off x="7031909" y="0"/>
            <a:ext cx="5160091" cy="4041648"/>
          </a:xfrm>
          <a:prstGeom prst="rect">
            <a:avLst/>
          </a:prstGeom>
        </p:spPr>
      </p:pic>
      <p:pic>
        <p:nvPicPr>
          <p:cNvPr id="7" name="Picture 6">
            <a:extLst>
              <a:ext uri="{FF2B5EF4-FFF2-40B4-BE49-F238E27FC236}">
                <a16:creationId xmlns:a16="http://schemas.microsoft.com/office/drawing/2014/main" id="{792D768B-E662-B315-7576-313DFCE2AB40}"/>
              </a:ext>
            </a:extLst>
          </p:cNvPr>
          <p:cNvPicPr>
            <a:picLocks noChangeAspect="1"/>
          </p:cNvPicPr>
          <p:nvPr userDrawn="1"/>
        </p:nvPicPr>
        <p:blipFill>
          <a:blip r:embed="rId3"/>
          <a:stretch>
            <a:fillRect/>
          </a:stretch>
        </p:blipFill>
        <p:spPr>
          <a:xfrm>
            <a:off x="0" y="3127248"/>
            <a:ext cx="4162200" cy="3730752"/>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7" y="2441448"/>
            <a:ext cx="10972800" cy="3044952"/>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58390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8303F0-A6CC-605A-D08C-4E4ED07C2FB4}"/>
              </a:ext>
            </a:extLst>
          </p:cNvPr>
          <p:cNvPicPr>
            <a:picLocks noChangeAspect="1"/>
          </p:cNvPicPr>
          <p:nvPr userDrawn="1"/>
        </p:nvPicPr>
        <p:blipFill>
          <a:blip r:embed="rId2"/>
          <a:stretch>
            <a:fillRect/>
          </a:stretch>
        </p:blipFill>
        <p:spPr>
          <a:xfrm>
            <a:off x="0" y="0"/>
            <a:ext cx="4196903" cy="3611880"/>
          </a:xfrm>
          <a:prstGeom prst="rect">
            <a:avLst/>
          </a:prstGeom>
        </p:spPr>
      </p:pic>
      <p:pic>
        <p:nvPicPr>
          <p:cNvPr id="3" name="Picture 2">
            <a:extLst>
              <a:ext uri="{FF2B5EF4-FFF2-40B4-BE49-F238E27FC236}">
                <a16:creationId xmlns:a16="http://schemas.microsoft.com/office/drawing/2014/main" id="{904458FB-E7BB-F476-4A31-9C5AA406E252}"/>
              </a:ext>
            </a:extLst>
          </p:cNvPr>
          <p:cNvPicPr>
            <a:picLocks noChangeAspect="1"/>
          </p:cNvPicPr>
          <p:nvPr userDrawn="1"/>
        </p:nvPicPr>
        <p:blipFill>
          <a:blip r:embed="rId3"/>
          <a:stretch>
            <a:fillRect/>
          </a:stretch>
        </p:blipFill>
        <p:spPr>
          <a:xfrm>
            <a:off x="6202680" y="4079057"/>
            <a:ext cx="5989320" cy="2778943"/>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3063240" y="2651760"/>
            <a:ext cx="6309360" cy="1580714"/>
          </a:xfrm>
        </p:spPr>
        <p:txBody>
          <a:bodyPr lIns="91440" rIns="91440" anchor="t"/>
          <a:lstStyle>
            <a:lvl1pPr algn="l">
              <a:lnSpc>
                <a:spcPct val="100000"/>
              </a:lnSpc>
              <a:defRPr sz="2800" cap="none" spc="200" baseline="0"/>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94138E8D-4D76-2023-4B97-8ACB8894C5F1}"/>
              </a:ext>
            </a:extLst>
          </p:cNvPr>
          <p:cNvSpPr>
            <a:spLocks noGrp="1"/>
          </p:cNvSpPr>
          <p:nvPr>
            <p:ph type="body" sz="quarter" idx="13"/>
          </p:nvPr>
        </p:nvSpPr>
        <p:spPr>
          <a:xfrm>
            <a:off x="3063240" y="4232475"/>
            <a:ext cx="5775960" cy="333945"/>
          </a:xfrm>
        </p:spPr>
        <p:txBody>
          <a:bodyPr/>
          <a:lstStyle>
            <a:lvl1pPr marL="0" indent="0">
              <a:buNone/>
              <a:defRPr sz="1800" spc="200" baseline="0"/>
            </a:lvl1pPr>
          </a:lstStyle>
          <a:p>
            <a:pPr lvl="0"/>
            <a:r>
              <a:rPr lang="en-US"/>
              <a:t>Click to edit Master text styles</a:t>
            </a:r>
          </a:p>
        </p:txBody>
      </p:sp>
      <p:sp>
        <p:nvSpPr>
          <p:cNvPr id="17" name="Text Placeholder 13">
            <a:extLst>
              <a:ext uri="{FF2B5EF4-FFF2-40B4-BE49-F238E27FC236}">
                <a16:creationId xmlns:a16="http://schemas.microsoft.com/office/drawing/2014/main" id="{D1FFE415-7AFC-D826-1BD1-1993DED3B01D}"/>
              </a:ext>
            </a:extLst>
          </p:cNvPr>
          <p:cNvSpPr>
            <a:spLocks noGrp="1"/>
          </p:cNvSpPr>
          <p:nvPr>
            <p:ph type="body" sz="quarter" idx="15" hasCustomPrompt="1"/>
          </p:nvPr>
        </p:nvSpPr>
        <p:spPr>
          <a:xfrm>
            <a:off x="9737922" y="3591339"/>
            <a:ext cx="1171575" cy="2387600"/>
          </a:xfrm>
        </p:spPr>
        <p:txBody>
          <a:bodyPr vert="horz" lIns="91440" tIns="45720" rIns="91440" bIns="45720" rtlCol="0" anchor="t">
            <a:noAutofit/>
          </a:bodyPr>
          <a:lstStyle>
            <a:lvl1pPr marL="0" indent="0">
              <a:buNone/>
              <a:defRPr lang="en-US" sz="17000" b="1" cap="all" spc="300" dirty="0">
                <a:ln w="28575">
                  <a:solidFill>
                    <a:schemeClr val="tx1"/>
                  </a:solidFill>
                </a:ln>
                <a:noFill/>
                <a:latin typeface="+mj-lt"/>
                <a:ea typeface="+mj-ea"/>
              </a:defRPr>
            </a:lvl1pPr>
          </a:lstStyle>
          <a:p>
            <a:pPr marL="914400" lvl="0" indent="-1143000">
              <a:spcBef>
                <a:spcPct val="0"/>
              </a:spcBef>
            </a:pPr>
            <a:r>
              <a:rPr lang="en-US" dirty="0"/>
              <a:t>”</a:t>
            </a:r>
          </a:p>
        </p:txBody>
      </p:sp>
      <p:sp>
        <p:nvSpPr>
          <p:cNvPr id="18" name="Text Placeholder 13">
            <a:extLst>
              <a:ext uri="{FF2B5EF4-FFF2-40B4-BE49-F238E27FC236}">
                <a16:creationId xmlns:a16="http://schemas.microsoft.com/office/drawing/2014/main" id="{0962DFC0-ADB3-684B-6F72-9C45BB48C248}"/>
              </a:ext>
            </a:extLst>
          </p:cNvPr>
          <p:cNvSpPr>
            <a:spLocks noGrp="1"/>
          </p:cNvSpPr>
          <p:nvPr>
            <p:ph type="body" sz="quarter" idx="14" hasCustomPrompt="1"/>
          </p:nvPr>
        </p:nvSpPr>
        <p:spPr>
          <a:xfrm>
            <a:off x="1209261" y="1982216"/>
            <a:ext cx="1171575" cy="2386584"/>
          </a:xfrm>
        </p:spPr>
        <p:txBody>
          <a:bodyPr vert="horz" lIns="91440" tIns="45720" rIns="91440" bIns="45720" rtlCol="0" anchor="t">
            <a:noAutofit/>
          </a:bodyPr>
          <a:lstStyle>
            <a:lvl1pPr marL="0" indent="0">
              <a:buNone/>
              <a:defRPr lang="en-US" sz="17000" b="1" cap="all" spc="300" dirty="0">
                <a:ln w="28575">
                  <a:solidFill>
                    <a:schemeClr val="tx1"/>
                  </a:solidFill>
                </a:ln>
                <a:noFill/>
                <a:latin typeface="+mj-lt"/>
                <a:ea typeface="+mj-ea"/>
              </a:defRPr>
            </a:lvl1pPr>
          </a:lstStyle>
          <a:p>
            <a:pPr marL="914400" lvl="0" indent="-1143000">
              <a:spcBef>
                <a:spcPct val="0"/>
              </a:spcBef>
            </a:pPr>
            <a:r>
              <a:rPr lang="en-US" dirty="0"/>
              <a:t>“</a:t>
            </a:r>
          </a:p>
        </p:txBody>
      </p:sp>
    </p:spTree>
    <p:extLst>
      <p:ext uri="{BB962C8B-B14F-4D97-AF65-F5344CB8AC3E}">
        <p14:creationId xmlns:p14="http://schemas.microsoft.com/office/powerpoint/2010/main" val="3330879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C6FB24-160F-388E-8450-E5C970E243AB}"/>
              </a:ext>
            </a:extLst>
          </p:cNvPr>
          <p:cNvPicPr>
            <a:picLocks noChangeAspect="1"/>
          </p:cNvPicPr>
          <p:nvPr userDrawn="1"/>
        </p:nvPicPr>
        <p:blipFill>
          <a:blip r:embed="rId2"/>
          <a:stretch>
            <a:fillRect/>
          </a:stretch>
        </p:blipFill>
        <p:spPr>
          <a:xfrm>
            <a:off x="0" y="1764792"/>
            <a:ext cx="5359935" cy="5093208"/>
          </a:xfrm>
          <a:prstGeom prst="rect">
            <a:avLst/>
          </a:prstGeom>
        </p:spPr>
      </p:pic>
      <p:pic>
        <p:nvPicPr>
          <p:cNvPr id="23" name="Picture 22">
            <a:extLst>
              <a:ext uri="{FF2B5EF4-FFF2-40B4-BE49-F238E27FC236}">
                <a16:creationId xmlns:a16="http://schemas.microsoft.com/office/drawing/2014/main" id="{D0AF7F25-1C65-DB7F-9FA3-300318BD4BF4}"/>
              </a:ext>
            </a:extLst>
          </p:cNvPr>
          <p:cNvPicPr>
            <a:picLocks noChangeAspect="1"/>
          </p:cNvPicPr>
          <p:nvPr userDrawn="1"/>
        </p:nvPicPr>
        <p:blipFill>
          <a:blip r:embed="rId3"/>
          <a:stretch>
            <a:fillRect/>
          </a:stretch>
        </p:blipFill>
        <p:spPr>
          <a:xfrm>
            <a:off x="9262085" y="0"/>
            <a:ext cx="2929915" cy="2752344"/>
          </a:xfrm>
          <a:prstGeom prst="rect">
            <a:avLst/>
          </a:prstGeom>
        </p:spPr>
      </p:pic>
      <p:sp>
        <p:nvSpPr>
          <p:cNvPr id="25" name="Title 1">
            <a:extLst>
              <a:ext uri="{FF2B5EF4-FFF2-40B4-BE49-F238E27FC236}">
                <a16:creationId xmlns:a16="http://schemas.microsoft.com/office/drawing/2014/main" id="{DCE0745D-AFE6-DE6D-B026-1FF13F34E628}"/>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960120" y="2450592"/>
            <a:ext cx="2057400" cy="2057400"/>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858956"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858956"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3730752" y="2450592"/>
            <a:ext cx="2057400" cy="2057400"/>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3629588"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3629588"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6464808" y="2450592"/>
            <a:ext cx="2057400" cy="2057400"/>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6363644"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6363644"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9198864" y="2450592"/>
            <a:ext cx="2057400" cy="2057400"/>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9097700"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9097700"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dirty="0"/>
              <a:t>Title</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8" name="Straight Connector 17">
            <a:extLst>
              <a:ext uri="{FF2B5EF4-FFF2-40B4-BE49-F238E27FC236}">
                <a16:creationId xmlns:a16="http://schemas.microsoft.com/office/drawing/2014/main" id="{663C6C7E-F363-1F17-B288-D4D45B87028D}"/>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ED6D4091-312C-81B9-BAF6-5E0D6F665E5D}"/>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6A3FD7E-DF96-B9E4-8D70-DA62CC339081}"/>
              </a:ext>
            </a:extLst>
          </p:cNvPr>
          <p:cNvPicPr>
            <a:picLocks noChangeAspect="1"/>
          </p:cNvPicPr>
          <p:nvPr userDrawn="1"/>
        </p:nvPicPr>
        <p:blipFill>
          <a:blip r:embed="rId2"/>
          <a:stretch>
            <a:fillRect/>
          </a:stretch>
        </p:blipFill>
        <p:spPr>
          <a:xfrm>
            <a:off x="0" y="1766265"/>
            <a:ext cx="5358384" cy="5091735"/>
          </a:xfrm>
          <a:prstGeom prst="rect">
            <a:avLst/>
          </a:prstGeom>
        </p:spPr>
      </p:pic>
      <p:sp>
        <p:nvSpPr>
          <p:cNvPr id="25" name="Title 1">
            <a:extLst>
              <a:ext uri="{FF2B5EF4-FFF2-40B4-BE49-F238E27FC236}">
                <a16:creationId xmlns:a16="http://schemas.microsoft.com/office/drawing/2014/main" id="{DCE0745D-AFE6-DE6D-B026-1FF13F34E628}"/>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457200"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457200"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28" name="Text Placeholder 28">
            <a:extLst>
              <a:ext uri="{FF2B5EF4-FFF2-40B4-BE49-F238E27FC236}">
                <a16:creationId xmlns:a16="http://schemas.microsoft.com/office/drawing/2014/main" id="{739AFCF1-55F0-974F-0F5C-34444B290B55}"/>
              </a:ext>
            </a:extLst>
          </p:cNvPr>
          <p:cNvSpPr>
            <a:spLocks noGrp="1"/>
          </p:cNvSpPr>
          <p:nvPr>
            <p:ph type="body" sz="quarter" idx="29" hasCustomPrompt="1"/>
          </p:nvPr>
        </p:nvSpPr>
        <p:spPr>
          <a:xfrm>
            <a:off x="457200"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29" name="Text Placeholder 28">
            <a:extLst>
              <a:ext uri="{FF2B5EF4-FFF2-40B4-BE49-F238E27FC236}">
                <a16:creationId xmlns:a16="http://schemas.microsoft.com/office/drawing/2014/main" id="{77CF7DE5-8E6D-2C2C-A514-BAB6D4B6FF3B}"/>
              </a:ext>
            </a:extLst>
          </p:cNvPr>
          <p:cNvSpPr>
            <a:spLocks noGrp="1"/>
          </p:cNvSpPr>
          <p:nvPr>
            <p:ph type="body" sz="quarter" idx="30" hasCustomPrompt="1"/>
          </p:nvPr>
        </p:nvSpPr>
        <p:spPr>
          <a:xfrm>
            <a:off x="457200"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6" name="Picture Placeholder 23">
            <a:extLst>
              <a:ext uri="{FF2B5EF4-FFF2-40B4-BE49-F238E27FC236}">
                <a16:creationId xmlns:a16="http://schemas.microsoft.com/office/drawing/2014/main" id="{5E48B363-63E8-4F17-842B-53AD935A6529}"/>
              </a:ext>
            </a:extLst>
          </p:cNvPr>
          <p:cNvSpPr>
            <a:spLocks noGrp="1" noChangeAspect="1"/>
          </p:cNvSpPr>
          <p:nvPr>
            <p:ph type="pic" sz="quarter" idx="13"/>
          </p:nvPr>
        </p:nvSpPr>
        <p:spPr>
          <a:xfrm>
            <a:off x="1993392" y="2450592"/>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21" name="Picture Placeholder 23">
            <a:extLst>
              <a:ext uri="{FF2B5EF4-FFF2-40B4-BE49-F238E27FC236}">
                <a16:creationId xmlns:a16="http://schemas.microsoft.com/office/drawing/2014/main" id="{DBA744D6-401F-C995-EF58-BD24A0DD8581}"/>
              </a:ext>
            </a:extLst>
          </p:cNvPr>
          <p:cNvSpPr>
            <a:spLocks noGrp="1" noChangeAspect="1"/>
          </p:cNvSpPr>
          <p:nvPr>
            <p:ph type="pic" sz="quarter" idx="25"/>
          </p:nvPr>
        </p:nvSpPr>
        <p:spPr>
          <a:xfrm>
            <a:off x="1993392" y="4260487"/>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3218688"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3218688"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30" name="Text Placeholder 28">
            <a:extLst>
              <a:ext uri="{FF2B5EF4-FFF2-40B4-BE49-F238E27FC236}">
                <a16:creationId xmlns:a16="http://schemas.microsoft.com/office/drawing/2014/main" id="{B1201CED-247A-16CA-9F03-BF32393D3B56}"/>
              </a:ext>
            </a:extLst>
          </p:cNvPr>
          <p:cNvSpPr>
            <a:spLocks noGrp="1"/>
          </p:cNvSpPr>
          <p:nvPr>
            <p:ph type="body" sz="quarter" idx="31" hasCustomPrompt="1"/>
          </p:nvPr>
        </p:nvSpPr>
        <p:spPr>
          <a:xfrm>
            <a:off x="3218688"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31" name="Text Placeholder 28">
            <a:extLst>
              <a:ext uri="{FF2B5EF4-FFF2-40B4-BE49-F238E27FC236}">
                <a16:creationId xmlns:a16="http://schemas.microsoft.com/office/drawing/2014/main" id="{2D5FA954-036C-191F-7040-1848AB2BE3CA}"/>
              </a:ext>
            </a:extLst>
          </p:cNvPr>
          <p:cNvSpPr>
            <a:spLocks noGrp="1"/>
          </p:cNvSpPr>
          <p:nvPr>
            <p:ph type="body" sz="quarter" idx="32" hasCustomPrompt="1"/>
          </p:nvPr>
        </p:nvSpPr>
        <p:spPr>
          <a:xfrm>
            <a:off x="3218688"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noChangeAspect="1"/>
          </p:cNvSpPr>
          <p:nvPr>
            <p:ph type="pic" sz="quarter" idx="14"/>
          </p:nvPr>
        </p:nvSpPr>
        <p:spPr>
          <a:xfrm>
            <a:off x="4745736" y="2450592"/>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23" name="Picture Placeholder 23">
            <a:extLst>
              <a:ext uri="{FF2B5EF4-FFF2-40B4-BE49-F238E27FC236}">
                <a16:creationId xmlns:a16="http://schemas.microsoft.com/office/drawing/2014/main" id="{8CFBAF86-D36B-F789-2C9C-78C6830B13C9}"/>
              </a:ext>
            </a:extLst>
          </p:cNvPr>
          <p:cNvSpPr>
            <a:spLocks noGrp="1" noChangeAspect="1"/>
          </p:cNvSpPr>
          <p:nvPr>
            <p:ph type="pic" sz="quarter" idx="26"/>
          </p:nvPr>
        </p:nvSpPr>
        <p:spPr>
          <a:xfrm>
            <a:off x="4745736" y="4260487"/>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5966787"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5966787"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32" name="Text Placeholder 28">
            <a:extLst>
              <a:ext uri="{FF2B5EF4-FFF2-40B4-BE49-F238E27FC236}">
                <a16:creationId xmlns:a16="http://schemas.microsoft.com/office/drawing/2014/main" id="{6E32CE61-2D9B-C245-0D18-C33760B08537}"/>
              </a:ext>
            </a:extLst>
          </p:cNvPr>
          <p:cNvSpPr>
            <a:spLocks noGrp="1"/>
          </p:cNvSpPr>
          <p:nvPr>
            <p:ph type="body" sz="quarter" idx="33" hasCustomPrompt="1"/>
          </p:nvPr>
        </p:nvSpPr>
        <p:spPr>
          <a:xfrm>
            <a:off x="5966787"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33" name="Text Placeholder 28">
            <a:extLst>
              <a:ext uri="{FF2B5EF4-FFF2-40B4-BE49-F238E27FC236}">
                <a16:creationId xmlns:a16="http://schemas.microsoft.com/office/drawing/2014/main" id="{E4068D0A-21CD-897C-9CC1-0BFDAABBD491}"/>
              </a:ext>
            </a:extLst>
          </p:cNvPr>
          <p:cNvSpPr>
            <a:spLocks noGrp="1"/>
          </p:cNvSpPr>
          <p:nvPr>
            <p:ph type="body" sz="quarter" idx="34" hasCustomPrompt="1"/>
          </p:nvPr>
        </p:nvSpPr>
        <p:spPr>
          <a:xfrm>
            <a:off x="5966787"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noChangeAspect="1"/>
          </p:cNvSpPr>
          <p:nvPr>
            <p:ph type="pic" sz="quarter" idx="15"/>
          </p:nvPr>
        </p:nvSpPr>
        <p:spPr>
          <a:xfrm>
            <a:off x="7498080" y="2450592"/>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26" name="Picture Placeholder 23">
            <a:extLst>
              <a:ext uri="{FF2B5EF4-FFF2-40B4-BE49-F238E27FC236}">
                <a16:creationId xmlns:a16="http://schemas.microsoft.com/office/drawing/2014/main" id="{C110D526-1AE4-5106-E956-0B2ED3A4D4BC}"/>
              </a:ext>
            </a:extLst>
          </p:cNvPr>
          <p:cNvSpPr>
            <a:spLocks noGrp="1" noChangeAspect="1"/>
          </p:cNvSpPr>
          <p:nvPr>
            <p:ph type="pic" sz="quarter" idx="27"/>
          </p:nvPr>
        </p:nvSpPr>
        <p:spPr>
          <a:xfrm>
            <a:off x="7498080" y="4260487"/>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8732520"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8732520"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34" name="Text Placeholder 28">
            <a:extLst>
              <a:ext uri="{FF2B5EF4-FFF2-40B4-BE49-F238E27FC236}">
                <a16:creationId xmlns:a16="http://schemas.microsoft.com/office/drawing/2014/main" id="{3858F91A-46AA-AF23-2716-3B2B678BBE01}"/>
              </a:ext>
            </a:extLst>
          </p:cNvPr>
          <p:cNvSpPr>
            <a:spLocks noGrp="1"/>
          </p:cNvSpPr>
          <p:nvPr>
            <p:ph type="body" sz="quarter" idx="35" hasCustomPrompt="1"/>
          </p:nvPr>
        </p:nvSpPr>
        <p:spPr>
          <a:xfrm>
            <a:off x="8732520"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dirty="0"/>
              <a:t>Name</a:t>
            </a:r>
          </a:p>
        </p:txBody>
      </p:sp>
      <p:sp>
        <p:nvSpPr>
          <p:cNvPr id="35" name="Text Placeholder 28">
            <a:extLst>
              <a:ext uri="{FF2B5EF4-FFF2-40B4-BE49-F238E27FC236}">
                <a16:creationId xmlns:a16="http://schemas.microsoft.com/office/drawing/2014/main" id="{EBC002F6-7435-833F-0E8B-30A53B0755AE}"/>
              </a:ext>
            </a:extLst>
          </p:cNvPr>
          <p:cNvSpPr>
            <a:spLocks noGrp="1"/>
          </p:cNvSpPr>
          <p:nvPr>
            <p:ph type="body" sz="quarter" idx="36" hasCustomPrompt="1"/>
          </p:nvPr>
        </p:nvSpPr>
        <p:spPr>
          <a:xfrm>
            <a:off x="8732520"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noChangeAspect="1"/>
          </p:cNvSpPr>
          <p:nvPr>
            <p:ph type="pic" sz="quarter" idx="16"/>
          </p:nvPr>
        </p:nvSpPr>
        <p:spPr>
          <a:xfrm>
            <a:off x="10250424" y="2450592"/>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27" name="Picture Placeholder 23">
            <a:extLst>
              <a:ext uri="{FF2B5EF4-FFF2-40B4-BE49-F238E27FC236}">
                <a16:creationId xmlns:a16="http://schemas.microsoft.com/office/drawing/2014/main" id="{2CBF8435-BD05-F386-4E6E-F2B6F6894FD7}"/>
              </a:ext>
            </a:extLst>
          </p:cNvPr>
          <p:cNvSpPr>
            <a:spLocks noGrp="1" noChangeAspect="1"/>
          </p:cNvSpPr>
          <p:nvPr>
            <p:ph type="pic" sz="quarter" idx="28"/>
          </p:nvPr>
        </p:nvSpPr>
        <p:spPr>
          <a:xfrm>
            <a:off x="10250424" y="4260487"/>
            <a:ext cx="1161288" cy="1161288"/>
          </a:xfrm>
        </p:spPr>
        <p:txBody>
          <a:bodyPr>
            <a:normAutofit/>
          </a:bodyPr>
          <a:lstStyle>
            <a:lvl1pPr marL="0" indent="0">
              <a:buNone/>
              <a:defRPr sz="1400">
                <a:solidFill>
                  <a:schemeClr val="tx1"/>
                </a:solidFill>
              </a:defRPr>
            </a:lvl1pPr>
          </a:lstStyle>
          <a:p>
            <a:r>
              <a:rPr lang="en-US"/>
              <a:t>Click icon to add picture</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4038600" y="11575"/>
            <a:ext cx="4114800" cy="856526"/>
          </a:xfrm>
          <a:prstGeom prst="rect">
            <a:avLst/>
          </a:prstGeom>
        </p:spPr>
        <p:txBody>
          <a:body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dirty="0"/>
          </a:p>
        </p:txBody>
      </p:sp>
      <p:cxnSp>
        <p:nvCxnSpPr>
          <p:cNvPr id="18" name="Straight Connector 17">
            <a:extLst>
              <a:ext uri="{FF2B5EF4-FFF2-40B4-BE49-F238E27FC236}">
                <a16:creationId xmlns:a16="http://schemas.microsoft.com/office/drawing/2014/main" id="{663C6C7E-F363-1F17-B288-D4D45B87028D}"/>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ED6D4091-312C-81B9-BAF6-5E0D6F665E5D}"/>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05523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E020D11E-3FF2-1E7F-038B-4F9534916FEB}"/>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1660127"/>
            <a:ext cx="114300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3104752"/>
            <a:ext cx="11430000" cy="2092281"/>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11575"/>
            <a:ext cx="4114800" cy="856526"/>
          </a:xfrm>
          <a:prstGeom prst="rect">
            <a:avLst/>
          </a:prstGeom>
        </p:spPr>
        <p:txBody>
          <a:bodyPr vert="horz" lIns="91440" tIns="45720" rIns="91440" bIns="45720" rtlCol="0" anchor="ctr">
            <a:noAutofit/>
          </a:bodyPr>
          <a:lstStyle>
            <a:lvl1pPr algn="ctr">
              <a:defRPr sz="1200" b="1" i="0" spc="200" baseline="0">
                <a:solidFill>
                  <a:schemeClr val="tx1"/>
                </a:solidFill>
                <a:latin typeface="+mn-lt"/>
                <a:cs typeface="Arial" panose="020B06040202020202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4038600" y="6006546"/>
            <a:ext cx="4114800" cy="851453"/>
          </a:xfrm>
          <a:prstGeom prst="rect">
            <a:avLst/>
          </a:prstGeom>
        </p:spPr>
        <p:txBody>
          <a:bodyPr vert="horz" lIns="91440" tIns="45720" rIns="91440" bIns="45720" rtlCol="0" anchor="ctr">
            <a:noAutofit/>
          </a:bodyPr>
          <a:lstStyle>
            <a:lvl1pPr algn="ctr">
              <a:defRPr sz="1200" b="1" i="0" spc="200" baseline="0">
                <a:solidFill>
                  <a:schemeClr val="tx1"/>
                </a:solidFill>
                <a:latin typeface="+mn-lt"/>
                <a:cs typeface="Arial" panose="020B0604020202020204" pitchFamily="34" charset="0"/>
              </a:defRPr>
            </a:lvl1pPr>
          </a:lstStyle>
          <a:p>
            <a:r>
              <a:rPr lang="en-US" dirty="0"/>
              <a:t>&lt;##&gt;</a:t>
            </a:r>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4" r:id="rId3"/>
    <p:sldLayoutId id="2147483651" r:id="rId4"/>
    <p:sldLayoutId id="2147483662" r:id="rId5"/>
    <p:sldLayoutId id="2147483665" r:id="rId6"/>
    <p:sldLayoutId id="2147483669" r:id="rId7"/>
    <p:sldLayoutId id="2147483658" r:id="rId8"/>
    <p:sldLayoutId id="2147483666" r:id="rId9"/>
    <p:sldLayoutId id="2147483668" r:id="rId10"/>
    <p:sldLayoutId id="2147483670" r:id="rId11"/>
    <p:sldLayoutId id="2147483653" r:id="rId12"/>
    <p:sldLayoutId id="2147483667" r:id="rId13"/>
    <p:sldLayoutId id="2147483661" r:id="rId14"/>
    <p:sldLayoutId id="2147483660" r:id="rId15"/>
    <p:sldLayoutId id="2147483655" r:id="rId16"/>
    <p:sldLayoutId id="2147483659"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400" b="1" i="0" kern="1200" cap="all" spc="400" baseline="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50" baseline="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50" baseline="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50" baseline="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5.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6.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6.xml"/><Relationship Id="rId4"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2279576" y="332656"/>
            <a:ext cx="8064896" cy="896120"/>
          </a:xfrm>
        </p:spPr>
        <p:txBody>
          <a:bodyPr/>
          <a:lstStyle/>
          <a:p>
            <a:r>
              <a:rPr lang="en-US" sz="4800" dirty="0" err="1"/>
              <a:t>CapeSTONE</a:t>
            </a:r>
            <a:r>
              <a:rPr lang="en-US" sz="4800" dirty="0"/>
              <a:t> Project</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7392144" y="6325332"/>
            <a:ext cx="4584960" cy="400024"/>
          </a:xfrm>
        </p:spPr>
        <p:txBody>
          <a:bodyPr/>
          <a:lstStyle/>
          <a:p>
            <a:r>
              <a:rPr lang="en-US" dirty="0"/>
              <a:t>GADDAM LAKSHMI ANUSHA</a:t>
            </a:r>
          </a:p>
        </p:txBody>
      </p:sp>
      <p:sp>
        <p:nvSpPr>
          <p:cNvPr id="5" name="TextBox 4">
            <a:extLst>
              <a:ext uri="{FF2B5EF4-FFF2-40B4-BE49-F238E27FC236}">
                <a16:creationId xmlns:a16="http://schemas.microsoft.com/office/drawing/2014/main" id="{30A8D91A-0673-C772-578E-C92FAF5C6EE4}"/>
              </a:ext>
            </a:extLst>
          </p:cNvPr>
          <p:cNvSpPr txBox="1"/>
          <p:nvPr/>
        </p:nvSpPr>
        <p:spPr>
          <a:xfrm>
            <a:off x="4267388" y="1412776"/>
            <a:ext cx="7848872" cy="584775"/>
          </a:xfrm>
          <a:prstGeom prst="rect">
            <a:avLst/>
          </a:prstGeom>
          <a:noFill/>
        </p:spPr>
        <p:txBody>
          <a:bodyPr wrap="square">
            <a:spAutoFit/>
          </a:bodyPr>
          <a:lstStyle/>
          <a:p>
            <a:r>
              <a:rPr lang="en-US" sz="3200" dirty="0">
                <a:solidFill>
                  <a:schemeClr val="accent1">
                    <a:lumMod val="10000"/>
                  </a:schemeClr>
                </a:solidFill>
              </a:rPr>
              <a:t>Analyzing </a:t>
            </a:r>
            <a:r>
              <a:rPr lang="en-US" sz="3200" dirty="0" err="1">
                <a:solidFill>
                  <a:schemeClr val="accent1">
                    <a:lumMod val="10000"/>
                  </a:schemeClr>
                </a:solidFill>
              </a:rPr>
              <a:t>FitBit</a:t>
            </a:r>
            <a:r>
              <a:rPr lang="en-US" sz="3200" dirty="0">
                <a:solidFill>
                  <a:schemeClr val="accent1">
                    <a:lumMod val="10000"/>
                  </a:schemeClr>
                </a:solidFill>
              </a:rPr>
              <a:t> Fitness Tracker App Data</a:t>
            </a:r>
          </a:p>
        </p:txBody>
      </p:sp>
      <p:sp>
        <p:nvSpPr>
          <p:cNvPr id="7" name="TextBox 6">
            <a:extLst>
              <a:ext uri="{FF2B5EF4-FFF2-40B4-BE49-F238E27FC236}">
                <a16:creationId xmlns:a16="http://schemas.microsoft.com/office/drawing/2014/main" id="{A58F7B5A-018A-65C2-3446-B2A8682D5D1F}"/>
              </a:ext>
            </a:extLst>
          </p:cNvPr>
          <p:cNvSpPr txBox="1"/>
          <p:nvPr/>
        </p:nvSpPr>
        <p:spPr>
          <a:xfrm>
            <a:off x="5231904" y="2924944"/>
            <a:ext cx="6096000" cy="1754326"/>
          </a:xfrm>
          <a:prstGeom prst="rect">
            <a:avLst/>
          </a:prstGeom>
          <a:noFill/>
        </p:spPr>
        <p:txBody>
          <a:bodyPr wrap="square">
            <a:spAutoFit/>
          </a:bodyPr>
          <a:lstStyle/>
          <a:p>
            <a:r>
              <a:rPr lang="en-US" dirty="0">
                <a:solidFill>
                  <a:schemeClr val="accent1">
                    <a:lumMod val="25000"/>
                  </a:schemeClr>
                </a:solidFill>
              </a:rPr>
              <a:t>In this presentation, we delve into the world of </a:t>
            </a:r>
            <a:r>
              <a:rPr lang="en-US" dirty="0" err="1">
                <a:solidFill>
                  <a:schemeClr val="accent1">
                    <a:lumMod val="25000"/>
                  </a:schemeClr>
                </a:solidFill>
              </a:rPr>
              <a:t>FitBit</a:t>
            </a:r>
            <a:r>
              <a:rPr lang="en-US" dirty="0">
                <a:solidFill>
                  <a:schemeClr val="accent1">
                    <a:lumMod val="25000"/>
                  </a:schemeClr>
                </a:solidFill>
              </a:rPr>
              <a:t> app usage to uncover valuable insights and trends. Join us as we explore how consumers engage with the </a:t>
            </a:r>
            <a:r>
              <a:rPr lang="en-US" dirty="0" err="1">
                <a:solidFill>
                  <a:schemeClr val="accent1">
                    <a:lumMod val="25000"/>
                  </a:schemeClr>
                </a:solidFill>
              </a:rPr>
              <a:t>FitBit</a:t>
            </a:r>
            <a:r>
              <a:rPr lang="en-US" dirty="0">
                <a:solidFill>
                  <a:schemeClr val="accent1">
                    <a:lumMod val="25000"/>
                  </a:schemeClr>
                </a:solidFill>
              </a:rPr>
              <a:t> app, providing essential knowledge for the marketing team to refine strategies and enhance user experience. Let's embark on this data-driven journey together!</a:t>
            </a:r>
            <a:endParaRPr lang="en-IN" dirty="0">
              <a:solidFill>
                <a:schemeClr val="accent1">
                  <a:lumMod val="25000"/>
                </a:schemeClr>
              </a:solidFill>
            </a:endParaRPr>
          </a:p>
        </p:txBody>
      </p:sp>
      <p:sp>
        <p:nvSpPr>
          <p:cNvPr id="9" name="TextBox 8">
            <a:extLst>
              <a:ext uri="{FF2B5EF4-FFF2-40B4-BE49-F238E27FC236}">
                <a16:creationId xmlns:a16="http://schemas.microsoft.com/office/drawing/2014/main" id="{466A15CC-ADCB-2F6D-D7F2-827D9532C573}"/>
              </a:ext>
            </a:extLst>
          </p:cNvPr>
          <p:cNvSpPr txBox="1"/>
          <p:nvPr/>
        </p:nvSpPr>
        <p:spPr>
          <a:xfrm>
            <a:off x="4943872" y="2181551"/>
            <a:ext cx="6096000" cy="400110"/>
          </a:xfrm>
          <a:prstGeom prst="rect">
            <a:avLst/>
          </a:prstGeom>
          <a:noFill/>
        </p:spPr>
        <p:txBody>
          <a:bodyPr wrap="square">
            <a:spAutoFit/>
          </a:bodyPr>
          <a:lstStyle/>
          <a:p>
            <a:pPr algn="ctr"/>
            <a:r>
              <a:rPr lang="en-US" sz="2000" dirty="0">
                <a:solidFill>
                  <a:schemeClr val="accent2">
                    <a:lumMod val="10000"/>
                  </a:schemeClr>
                </a:solidFill>
              </a:rPr>
              <a:t>Unveiling Consumer Insights for the Marketing Team </a:t>
            </a:r>
          </a:p>
        </p:txBody>
      </p:sp>
      <p:pic>
        <p:nvPicPr>
          <p:cNvPr id="1026" name="Picture 2" descr="Fitbit versa 4 deal: Cheapest ever price for 2024 | The Independent">
            <a:extLst>
              <a:ext uri="{FF2B5EF4-FFF2-40B4-BE49-F238E27FC236}">
                <a16:creationId xmlns:a16="http://schemas.microsoft.com/office/drawing/2014/main" id="{E478D5CD-F21E-00B3-2369-CEA74010E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352" y="2199984"/>
            <a:ext cx="4603440" cy="3068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933B12-9E15-C691-C8F4-A378F4CA49B2}"/>
              </a:ext>
            </a:extLst>
          </p:cNvPr>
          <p:cNvPicPr>
            <a:picLocks noChangeAspect="1"/>
          </p:cNvPicPr>
          <p:nvPr/>
        </p:nvPicPr>
        <p:blipFill>
          <a:blip r:embed="rId2"/>
          <a:stretch>
            <a:fillRect/>
          </a:stretch>
        </p:blipFill>
        <p:spPr>
          <a:xfrm>
            <a:off x="191344" y="116632"/>
            <a:ext cx="6246317" cy="3429000"/>
          </a:xfrm>
          <a:prstGeom prst="rect">
            <a:avLst/>
          </a:prstGeom>
        </p:spPr>
      </p:pic>
      <p:pic>
        <p:nvPicPr>
          <p:cNvPr id="5" name="Picture 4">
            <a:extLst>
              <a:ext uri="{FF2B5EF4-FFF2-40B4-BE49-F238E27FC236}">
                <a16:creationId xmlns:a16="http://schemas.microsoft.com/office/drawing/2014/main" id="{9AF38A30-92DE-7095-B9A1-35E0862833AA}"/>
              </a:ext>
            </a:extLst>
          </p:cNvPr>
          <p:cNvPicPr>
            <a:picLocks noChangeAspect="1"/>
          </p:cNvPicPr>
          <p:nvPr/>
        </p:nvPicPr>
        <p:blipFill>
          <a:blip r:embed="rId3"/>
          <a:stretch>
            <a:fillRect/>
          </a:stretch>
        </p:blipFill>
        <p:spPr>
          <a:xfrm>
            <a:off x="6528047" y="2780928"/>
            <a:ext cx="5518387" cy="3960440"/>
          </a:xfrm>
          <a:prstGeom prst="rect">
            <a:avLst/>
          </a:prstGeom>
        </p:spPr>
      </p:pic>
    </p:spTree>
    <p:extLst>
      <p:ext uri="{BB962C8B-B14F-4D97-AF65-F5344CB8AC3E}">
        <p14:creationId xmlns:p14="http://schemas.microsoft.com/office/powerpoint/2010/main" val="526682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0A4526-ED82-FA12-4EDF-B16D309B58D0}"/>
              </a:ext>
            </a:extLst>
          </p:cNvPr>
          <p:cNvSpPr txBox="1"/>
          <p:nvPr/>
        </p:nvSpPr>
        <p:spPr>
          <a:xfrm>
            <a:off x="1055440" y="692696"/>
            <a:ext cx="9721080" cy="5109091"/>
          </a:xfrm>
          <a:prstGeom prst="rect">
            <a:avLst/>
          </a:prstGeom>
          <a:noFill/>
        </p:spPr>
        <p:txBody>
          <a:bodyPr wrap="square">
            <a:spAutoFit/>
          </a:bodyPr>
          <a:lstStyle/>
          <a:p>
            <a:r>
              <a:rPr lang="en-US" sz="2400" b="1" dirty="0"/>
              <a:t>Key Insights → </a:t>
            </a:r>
          </a:p>
          <a:p>
            <a:r>
              <a:rPr lang="en-US" dirty="0"/>
              <a:t>❖ Peaks in calorie burning at certain times of the day were observed, indicating potential periods of high activity. </a:t>
            </a:r>
          </a:p>
          <a:p>
            <a:r>
              <a:rPr lang="en-US" dirty="0"/>
              <a:t>❖ Differences in total steps taken between weekdays were revealed, suggesting varying activity levels throughout the week. </a:t>
            </a:r>
          </a:p>
          <a:p>
            <a:r>
              <a:rPr lang="en-US" dirty="0"/>
              <a:t>❖ No clear correlation between calories burned and total intensity was found, indicating other factors may influence calorie burning. </a:t>
            </a:r>
          </a:p>
          <a:p>
            <a:r>
              <a:rPr lang="en-US" dirty="0"/>
              <a:t>❖ Variability in average intensity levels between weekdays was highlighted, suggesting potential patterns in activity levels. </a:t>
            </a:r>
          </a:p>
          <a:p>
            <a:r>
              <a:rPr lang="en-US" dirty="0"/>
              <a:t>❖ Distribution of steps taken over time was illustrated, indicating peak activity times and potential trends in activity levels throughout the week. </a:t>
            </a:r>
          </a:p>
          <a:p>
            <a:endParaRPr lang="en-US" dirty="0"/>
          </a:p>
          <a:p>
            <a:r>
              <a:rPr lang="en-US" sz="3200" b="1" dirty="0"/>
              <a:t>Conclusion</a:t>
            </a:r>
            <a:r>
              <a:rPr lang="en-US" sz="3200" dirty="0"/>
              <a:t> → </a:t>
            </a:r>
          </a:p>
          <a:p>
            <a:r>
              <a:rPr lang="en-US" dirty="0"/>
              <a:t>❖ The analysis provides a detailed understanding of activity and calorie burning behavior based on the merged dataset.</a:t>
            </a:r>
          </a:p>
          <a:p>
            <a:r>
              <a:rPr lang="en-US" dirty="0"/>
              <a:t> ❖ Insights can help in optimizing activity levels and understanding patterns for better health and fitness</a:t>
            </a:r>
            <a:endParaRPr lang="en-IN" dirty="0"/>
          </a:p>
        </p:txBody>
      </p:sp>
    </p:spTree>
    <p:extLst>
      <p:ext uri="{BB962C8B-B14F-4D97-AF65-F5344CB8AC3E}">
        <p14:creationId xmlns:p14="http://schemas.microsoft.com/office/powerpoint/2010/main" val="1047152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p:txBody>
          <a:bodyPr anchor="t">
            <a:noAutofit/>
          </a:bodyPr>
          <a:lstStyle/>
          <a:p>
            <a:pPr algn="l"/>
            <a:r>
              <a:rPr lang="en-US" sz="9600" spc="300" dirty="0">
                <a:ln w="28575">
                  <a:solidFill>
                    <a:schemeClr val="tx1"/>
                  </a:solidFill>
                </a:ln>
                <a:noFill/>
              </a:rPr>
              <a:t>THANK YOU</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3575720" y="3416755"/>
            <a:ext cx="4656968" cy="737224"/>
          </a:xfrm>
        </p:spPr>
        <p:txBody>
          <a:bodyPr anchor="t">
            <a:normAutofit lnSpcReduction="10000"/>
          </a:bodyPr>
          <a:lstStyle/>
          <a:p>
            <a:pPr marL="0" indent="0" algn="l">
              <a:buNone/>
            </a:pPr>
            <a:r>
              <a:rPr lang="en-US" b="1" dirty="0"/>
              <a:t>GADDAM LAKSHMI ANUSHA</a:t>
            </a:r>
            <a:br>
              <a:rPr lang="en-US" b="1" dirty="0"/>
            </a:br>
            <a:r>
              <a:rPr lang="en-US" dirty="0"/>
              <a:t>gcrgla0089@gmail.com</a:t>
            </a:r>
            <a:endParaRPr lang="en-US" b="1" dirty="0"/>
          </a:p>
        </p:txBody>
      </p:sp>
    </p:spTree>
    <p:extLst>
      <p:ext uri="{BB962C8B-B14F-4D97-AF65-F5344CB8AC3E}">
        <p14:creationId xmlns:p14="http://schemas.microsoft.com/office/powerpoint/2010/main" val="627731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F4EFB8-B32B-E305-CA40-1BDEF9E3C5D6}"/>
              </a:ext>
            </a:extLst>
          </p:cNvPr>
          <p:cNvSpPr>
            <a:spLocks noGrp="1"/>
          </p:cNvSpPr>
          <p:nvPr>
            <p:ph type="title"/>
          </p:nvPr>
        </p:nvSpPr>
        <p:spPr>
          <a:xfrm>
            <a:off x="119336" y="1052736"/>
            <a:ext cx="3301696" cy="988712"/>
          </a:xfrm>
        </p:spPr>
        <p:txBody>
          <a:bodyPr/>
          <a:lstStyle/>
          <a:p>
            <a:r>
              <a:rPr lang="en-US" dirty="0"/>
              <a:t>AGENDA</a:t>
            </a:r>
          </a:p>
        </p:txBody>
      </p:sp>
      <p:sp>
        <p:nvSpPr>
          <p:cNvPr id="2" name="Footer Placeholder 1">
            <a:extLst>
              <a:ext uri="{FF2B5EF4-FFF2-40B4-BE49-F238E27FC236}">
                <a16:creationId xmlns:a16="http://schemas.microsoft.com/office/drawing/2014/main" id="{70640A05-A075-B6F7-8485-592305845518}"/>
              </a:ext>
            </a:extLst>
          </p:cNvPr>
          <p:cNvSpPr>
            <a:spLocks noGrp="1"/>
          </p:cNvSpPr>
          <p:nvPr>
            <p:ph type="ftr" sz="quarter" idx="11"/>
          </p:nvPr>
        </p:nvSpPr>
        <p:spPr/>
        <p:txBody>
          <a:bodyPr/>
          <a:lstStyle/>
          <a:p>
            <a:r>
              <a:rPr lang="en-US" dirty="0"/>
              <a:t>PRESENTATION TITLE</a:t>
            </a:r>
          </a:p>
        </p:txBody>
      </p:sp>
      <p:sp>
        <p:nvSpPr>
          <p:cNvPr id="5" name="Content Placeholder 4">
            <a:extLst>
              <a:ext uri="{FF2B5EF4-FFF2-40B4-BE49-F238E27FC236}">
                <a16:creationId xmlns:a16="http://schemas.microsoft.com/office/drawing/2014/main" id="{3602EF04-C343-BFD2-AB41-A62063075783}"/>
              </a:ext>
            </a:extLst>
          </p:cNvPr>
          <p:cNvSpPr>
            <a:spLocks noGrp="1"/>
          </p:cNvSpPr>
          <p:nvPr>
            <p:ph sz="quarter" idx="13"/>
          </p:nvPr>
        </p:nvSpPr>
        <p:spPr/>
        <p:txBody>
          <a:bodyPr/>
          <a:lstStyle/>
          <a:p>
            <a:r>
              <a:rPr lang="en-US" dirty="0"/>
              <a:t>Introduction</a:t>
            </a:r>
          </a:p>
          <a:p>
            <a:r>
              <a:rPr lang="en-US" dirty="0"/>
              <a:t>Primary goals</a:t>
            </a:r>
          </a:p>
          <a:p>
            <a:r>
              <a:rPr lang="en-US" dirty="0"/>
              <a:t>Areas of growth</a:t>
            </a:r>
          </a:p>
          <a:p>
            <a:r>
              <a:rPr lang="en-US" dirty="0"/>
              <a:t>Timeline</a:t>
            </a:r>
          </a:p>
          <a:p>
            <a:r>
              <a:rPr lang="en-US" dirty="0"/>
              <a:t>Summary</a:t>
            </a:r>
          </a:p>
        </p:txBody>
      </p:sp>
      <p:sp>
        <p:nvSpPr>
          <p:cNvPr id="3" name="Slide Number Placeholder 2">
            <a:extLst>
              <a:ext uri="{FF2B5EF4-FFF2-40B4-BE49-F238E27FC236}">
                <a16:creationId xmlns:a16="http://schemas.microsoft.com/office/drawing/2014/main" id="{4A003396-B624-401E-50C6-C0BB01AF161D}"/>
              </a:ext>
            </a:extLst>
          </p:cNvPr>
          <p:cNvSpPr>
            <a:spLocks noGrp="1"/>
          </p:cNvSpPr>
          <p:nvPr>
            <p:ph type="sldNum" sz="quarter" idx="12"/>
          </p:nvPr>
        </p:nvSpPr>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3307162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775003-C8C2-57FA-C8D5-99577C44F58A}"/>
              </a:ext>
            </a:extLst>
          </p:cNvPr>
          <p:cNvSpPr>
            <a:spLocks noGrp="1"/>
          </p:cNvSpPr>
          <p:nvPr>
            <p:ph type="title"/>
          </p:nvPr>
        </p:nvSpPr>
        <p:spPr>
          <a:xfrm>
            <a:off x="191344" y="245568"/>
            <a:ext cx="4752528" cy="851453"/>
          </a:xfrm>
        </p:spPr>
        <p:txBody>
          <a:bodyPr/>
          <a:lstStyle/>
          <a:p>
            <a:r>
              <a:rPr lang="en-US" sz="4000" dirty="0"/>
              <a:t>INTRODUCTION</a:t>
            </a:r>
          </a:p>
        </p:txBody>
      </p:sp>
      <p:sp>
        <p:nvSpPr>
          <p:cNvPr id="2" name="Footer Placeholder 1">
            <a:extLst>
              <a:ext uri="{FF2B5EF4-FFF2-40B4-BE49-F238E27FC236}">
                <a16:creationId xmlns:a16="http://schemas.microsoft.com/office/drawing/2014/main" id="{6B4F370C-18BC-A752-2980-6309F5D7DC43}"/>
              </a:ext>
            </a:extLst>
          </p:cNvPr>
          <p:cNvSpPr>
            <a:spLocks noGrp="1"/>
          </p:cNvSpPr>
          <p:nvPr>
            <p:ph type="ftr" sz="quarter" idx="11"/>
          </p:nvPr>
        </p:nvSpPr>
        <p:spPr>
          <a:xfrm>
            <a:off x="4071262" y="-12694"/>
            <a:ext cx="4114800" cy="856526"/>
          </a:xfrm>
        </p:spPr>
        <p:txBody>
          <a:bodyPr/>
          <a:lstStyle/>
          <a:p>
            <a:r>
              <a:rPr lang="en-US" dirty="0"/>
              <a:t>Anusha | Project</a:t>
            </a:r>
          </a:p>
        </p:txBody>
      </p:sp>
      <p:sp>
        <p:nvSpPr>
          <p:cNvPr id="3" name="Slide Number Placeholder 2">
            <a:extLst>
              <a:ext uri="{FF2B5EF4-FFF2-40B4-BE49-F238E27FC236}">
                <a16:creationId xmlns:a16="http://schemas.microsoft.com/office/drawing/2014/main" id="{F0986A75-51DF-087B-EE6E-0899D0826DFB}"/>
              </a:ext>
            </a:extLst>
          </p:cNvPr>
          <p:cNvSpPr>
            <a:spLocks noGrp="1"/>
          </p:cNvSpPr>
          <p:nvPr>
            <p:ph type="sldNum" sz="quarter" idx="12"/>
          </p:nvPr>
        </p:nvSpPr>
        <p:spPr/>
        <p:txBody>
          <a:bodyPr/>
          <a:lstStyle/>
          <a:p>
            <a:fld id="{294A09A9-5501-47C1-A89A-A340965A2BE2}" type="slidenum">
              <a:rPr lang="en-US" smtClean="0"/>
              <a:pPr/>
              <a:t>3</a:t>
            </a:fld>
            <a:endParaRPr lang="en-US" dirty="0"/>
          </a:p>
        </p:txBody>
      </p:sp>
      <p:sp>
        <p:nvSpPr>
          <p:cNvPr id="9" name="TextBox 8">
            <a:extLst>
              <a:ext uri="{FF2B5EF4-FFF2-40B4-BE49-F238E27FC236}">
                <a16:creationId xmlns:a16="http://schemas.microsoft.com/office/drawing/2014/main" id="{163D83F9-E768-8CD1-836F-CAC07D3042C1}"/>
              </a:ext>
            </a:extLst>
          </p:cNvPr>
          <p:cNvSpPr txBox="1"/>
          <p:nvPr/>
        </p:nvSpPr>
        <p:spPr>
          <a:xfrm>
            <a:off x="1631504" y="1097021"/>
            <a:ext cx="9145016" cy="4801314"/>
          </a:xfrm>
          <a:prstGeom prst="rect">
            <a:avLst/>
          </a:prstGeom>
          <a:noFill/>
        </p:spPr>
        <p:txBody>
          <a:bodyPr wrap="square">
            <a:spAutoFit/>
          </a:bodyPr>
          <a:lstStyle/>
          <a:p>
            <a:r>
              <a:rPr lang="en-IN" dirty="0" err="1"/>
              <a:t>HealthTrackers</a:t>
            </a:r>
            <a:r>
              <a:rPr lang="en-IN" dirty="0"/>
              <a:t> Inc.: Pioneering Wellness Through Technology</a:t>
            </a:r>
          </a:p>
          <a:p>
            <a:endParaRPr lang="en-IN" dirty="0"/>
          </a:p>
          <a:p>
            <a:r>
              <a:rPr lang="en-IN" dirty="0"/>
              <a:t>Who We Are: </a:t>
            </a:r>
            <a:r>
              <a:rPr lang="en-IN" dirty="0" err="1"/>
              <a:t>HealthTrackers</a:t>
            </a:r>
            <a:r>
              <a:rPr lang="en-IN" dirty="0"/>
              <a:t> Inc. is at the forefront of the health technology industry, dedicated to empowering individuals to lead healthier lives. Our innovative Fitbit devices are designed to provide users with detailed insights into their daily activities, sleep patterns, and overall wellness.</a:t>
            </a:r>
          </a:p>
          <a:p>
            <a:r>
              <a:rPr lang="en-IN" dirty="0"/>
              <a:t>The Fitbit Industry: A Catalyst for Healthier Lifestyles</a:t>
            </a:r>
          </a:p>
          <a:p>
            <a:endParaRPr lang="en-IN" dirty="0"/>
          </a:p>
          <a:p>
            <a:r>
              <a:rPr lang="en-IN" dirty="0"/>
              <a:t>Why It Matters: In a world where health consciousness is rising, understanding consumer </a:t>
            </a:r>
            <a:r>
              <a:rPr lang="en-IN" dirty="0" err="1"/>
              <a:t>behavior</a:t>
            </a:r>
            <a:r>
              <a:rPr lang="en-IN" dirty="0"/>
              <a:t> is crucial. The Fitbit industry plays a pivotal role in this paradigm shift by offering tools that encourage active lifestyles and provide valuable health data.</a:t>
            </a:r>
          </a:p>
          <a:p>
            <a:r>
              <a:rPr lang="en-IN" dirty="0"/>
              <a:t>Project Overview: Analytics Driving Strategy</a:t>
            </a:r>
          </a:p>
          <a:p>
            <a:endParaRPr lang="en-IN" dirty="0"/>
          </a:p>
          <a:p>
            <a:r>
              <a:rPr lang="en-IN" dirty="0"/>
              <a:t>Our Mission: This Capstone Project aims to delve deep into the data provided by Fitbit users to extract meaningful trends and insights. Our objective is to harness these findings to enhance our product offerings and refine our marketing strategies, ensuring that we meet our customers’ needs effectively.</a:t>
            </a:r>
          </a:p>
        </p:txBody>
      </p:sp>
    </p:spTree>
    <p:extLst>
      <p:ext uri="{BB962C8B-B14F-4D97-AF65-F5344CB8AC3E}">
        <p14:creationId xmlns:p14="http://schemas.microsoft.com/office/powerpoint/2010/main" val="4220525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6F402D0D-1253-FDCF-200C-358D2373CCEA}"/>
              </a:ext>
            </a:extLst>
          </p:cNvPr>
          <p:cNvSpPr>
            <a:spLocks noGrp="1"/>
          </p:cNvSpPr>
          <p:nvPr>
            <p:ph type="title"/>
          </p:nvPr>
        </p:nvSpPr>
        <p:spPr/>
        <p:txBody>
          <a:bodyPr/>
          <a:lstStyle/>
          <a:p>
            <a:r>
              <a:rPr lang="en-US" dirty="0"/>
              <a:t>process</a:t>
            </a:r>
          </a:p>
        </p:txBody>
      </p:sp>
      <p:sp>
        <p:nvSpPr>
          <p:cNvPr id="8" name="Footer Placeholder 7">
            <a:extLst>
              <a:ext uri="{FF2B5EF4-FFF2-40B4-BE49-F238E27FC236}">
                <a16:creationId xmlns:a16="http://schemas.microsoft.com/office/drawing/2014/main" id="{A82C041C-BA32-9DB5-9158-1264919F5376}"/>
              </a:ext>
            </a:extLst>
          </p:cNvPr>
          <p:cNvSpPr>
            <a:spLocks noGrp="1"/>
          </p:cNvSpPr>
          <p:nvPr>
            <p:ph type="ftr" sz="quarter" idx="11"/>
          </p:nvPr>
        </p:nvSpPr>
        <p:spPr/>
        <p:txBody>
          <a:bodyPr/>
          <a:lstStyle/>
          <a:p>
            <a:r>
              <a:rPr lang="en-US" dirty="0"/>
              <a:t>Anusha | Project</a:t>
            </a:r>
          </a:p>
        </p:txBody>
      </p:sp>
      <p:sp>
        <p:nvSpPr>
          <p:cNvPr id="2" name="Text Placeholder 1">
            <a:extLst>
              <a:ext uri="{FF2B5EF4-FFF2-40B4-BE49-F238E27FC236}">
                <a16:creationId xmlns:a16="http://schemas.microsoft.com/office/drawing/2014/main" id="{0649137D-2A6C-3A81-F639-FA3C26C76D3F}"/>
              </a:ext>
            </a:extLst>
          </p:cNvPr>
          <p:cNvSpPr>
            <a:spLocks noGrp="1"/>
          </p:cNvSpPr>
          <p:nvPr>
            <p:ph type="body" sz="quarter" idx="13"/>
          </p:nvPr>
        </p:nvSpPr>
        <p:spPr/>
        <p:txBody>
          <a:bodyPr/>
          <a:lstStyle/>
          <a:p>
            <a:r>
              <a:rPr lang="en-US" dirty="0"/>
              <a:t>Raw data</a:t>
            </a:r>
          </a:p>
        </p:txBody>
      </p:sp>
      <p:sp>
        <p:nvSpPr>
          <p:cNvPr id="10" name="Text Placeholder 9">
            <a:extLst>
              <a:ext uri="{FF2B5EF4-FFF2-40B4-BE49-F238E27FC236}">
                <a16:creationId xmlns:a16="http://schemas.microsoft.com/office/drawing/2014/main" id="{483C06D0-E1DB-BF5B-0723-E86ECD593FA6}"/>
              </a:ext>
            </a:extLst>
          </p:cNvPr>
          <p:cNvSpPr>
            <a:spLocks noGrp="1"/>
          </p:cNvSpPr>
          <p:nvPr>
            <p:ph type="body" sz="quarter" idx="18"/>
          </p:nvPr>
        </p:nvSpPr>
        <p:spPr/>
        <p:txBody>
          <a:bodyPr/>
          <a:lstStyle/>
          <a:p>
            <a:pPr lvl="0"/>
            <a:r>
              <a:rPr lang="en-IN" dirty="0"/>
              <a:t>Main </a:t>
            </a:r>
          </a:p>
          <a:p>
            <a:pPr lvl="0"/>
            <a:r>
              <a:rPr lang="en-IN" dirty="0"/>
              <a:t>Directory</a:t>
            </a:r>
            <a:endParaRPr lang="en-US" b="1" dirty="0"/>
          </a:p>
        </p:txBody>
      </p:sp>
      <p:cxnSp>
        <p:nvCxnSpPr>
          <p:cNvPr id="47" name="Straight Arrow Connector 44" descr="Connecting arrow">
            <a:extLst>
              <a:ext uri="{FF2B5EF4-FFF2-40B4-BE49-F238E27FC236}">
                <a16:creationId xmlns:a16="http://schemas.microsoft.com/office/drawing/2014/main" id="{BC3D7D22-1710-7586-51EC-807950387573}"/>
              </a:ext>
            </a:extLst>
          </p:cNvPr>
          <p:cNvCxnSpPr>
            <a:cxnSpLocks/>
            <a:stCxn id="5" idx="3"/>
            <a:endCxn id="3" idx="0"/>
          </p:cNvCxnSpPr>
          <p:nvPr/>
        </p:nvCxnSpPr>
        <p:spPr>
          <a:xfrm rot="5400000" flipH="1" flipV="1">
            <a:off x="3982165" y="2429487"/>
            <a:ext cx="177033" cy="1966011"/>
          </a:xfrm>
          <a:prstGeom prst="bentConnector2">
            <a:avLst/>
          </a:prstGeom>
          <a:ln w="1270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3BAC312B-0248-777F-AEB1-4F76CAA95ABF}"/>
              </a:ext>
            </a:extLst>
          </p:cNvPr>
          <p:cNvSpPr>
            <a:spLocks noGrp="1"/>
          </p:cNvSpPr>
          <p:nvPr>
            <p:ph type="body" sz="quarter" idx="14"/>
          </p:nvPr>
        </p:nvSpPr>
        <p:spPr/>
        <p:txBody>
          <a:bodyPr/>
          <a:lstStyle/>
          <a:p>
            <a:r>
              <a:rPr lang="en-US" dirty="0"/>
              <a:t>Cleaned</a:t>
            </a:r>
          </a:p>
        </p:txBody>
      </p:sp>
      <p:sp>
        <p:nvSpPr>
          <p:cNvPr id="11" name="Text Placeholder 10">
            <a:extLst>
              <a:ext uri="{FF2B5EF4-FFF2-40B4-BE49-F238E27FC236}">
                <a16:creationId xmlns:a16="http://schemas.microsoft.com/office/drawing/2014/main" id="{763E08B0-2334-33D6-E6CC-5D7120AD82A8}"/>
              </a:ext>
            </a:extLst>
          </p:cNvPr>
          <p:cNvSpPr>
            <a:spLocks noGrp="1"/>
          </p:cNvSpPr>
          <p:nvPr>
            <p:ph type="body" sz="quarter" idx="19"/>
          </p:nvPr>
        </p:nvSpPr>
        <p:spPr/>
        <p:txBody>
          <a:bodyPr/>
          <a:lstStyle/>
          <a:p>
            <a:pPr lvl="0"/>
            <a:r>
              <a:rPr lang="en-IN" dirty="0"/>
              <a:t>Processed &amp; Merged CSV</a:t>
            </a:r>
            <a:endParaRPr lang="en-US" b="1" dirty="0"/>
          </a:p>
        </p:txBody>
      </p:sp>
      <p:cxnSp>
        <p:nvCxnSpPr>
          <p:cNvPr id="51" name="Straight Arrow Connector 44" descr="Connecting arrow">
            <a:extLst>
              <a:ext uri="{FF2B5EF4-FFF2-40B4-BE49-F238E27FC236}">
                <a16:creationId xmlns:a16="http://schemas.microsoft.com/office/drawing/2014/main" id="{48A4C37F-6D4C-F508-C28E-2170FC2A6D8F}"/>
              </a:ext>
            </a:extLst>
          </p:cNvPr>
          <p:cNvCxnSpPr>
            <a:cxnSpLocks/>
            <a:stCxn id="6" idx="3"/>
            <a:endCxn id="4" idx="0"/>
          </p:cNvCxnSpPr>
          <p:nvPr/>
        </p:nvCxnSpPr>
        <p:spPr>
          <a:xfrm rot="5400000" flipH="1" flipV="1">
            <a:off x="8398348" y="2401585"/>
            <a:ext cx="323045" cy="1875803"/>
          </a:xfrm>
          <a:prstGeom prst="bentConnector2">
            <a:avLst/>
          </a:prstGeom>
          <a:ln w="1270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662F7B83-4957-3FDF-FCD7-670A863C20B2}"/>
              </a:ext>
            </a:extLst>
          </p:cNvPr>
          <p:cNvSpPr>
            <a:spLocks noGrp="1"/>
          </p:cNvSpPr>
          <p:nvPr>
            <p:ph type="body" sz="quarter" idx="15"/>
          </p:nvPr>
        </p:nvSpPr>
        <p:spPr>
          <a:xfrm rot="16200000">
            <a:off x="8348656" y="2921931"/>
            <a:ext cx="2810295" cy="512064"/>
          </a:xfrm>
        </p:spPr>
        <p:txBody>
          <a:bodyPr/>
          <a:lstStyle/>
          <a:p>
            <a:r>
              <a:rPr lang="en-US" dirty="0"/>
              <a:t>Visualization</a:t>
            </a:r>
          </a:p>
        </p:txBody>
      </p:sp>
      <p:sp>
        <p:nvSpPr>
          <p:cNvPr id="12" name="Text Placeholder 11">
            <a:extLst>
              <a:ext uri="{FF2B5EF4-FFF2-40B4-BE49-F238E27FC236}">
                <a16:creationId xmlns:a16="http://schemas.microsoft.com/office/drawing/2014/main" id="{B0661D74-2EFE-C693-BB74-D733AD13A861}"/>
              </a:ext>
            </a:extLst>
          </p:cNvPr>
          <p:cNvSpPr>
            <a:spLocks noGrp="1"/>
          </p:cNvSpPr>
          <p:nvPr>
            <p:ph type="body" sz="quarter" idx="20"/>
          </p:nvPr>
        </p:nvSpPr>
        <p:spPr/>
        <p:txBody>
          <a:bodyPr/>
          <a:lstStyle/>
          <a:p>
            <a:pPr lvl="0"/>
            <a:r>
              <a:rPr lang="en-IN" dirty="0"/>
              <a:t>Tableau Dashboard</a:t>
            </a:r>
            <a:endParaRPr lang="en-US" b="1" dirty="0"/>
          </a:p>
        </p:txBody>
      </p:sp>
      <p:cxnSp>
        <p:nvCxnSpPr>
          <p:cNvPr id="45" name="Straight Arrow Connector 44" descr="Connecting arrow">
            <a:extLst>
              <a:ext uri="{FF2B5EF4-FFF2-40B4-BE49-F238E27FC236}">
                <a16:creationId xmlns:a16="http://schemas.microsoft.com/office/drawing/2014/main" id="{B8BFA6A1-385F-2847-59C6-213D0606710D}"/>
              </a:ext>
            </a:extLst>
          </p:cNvPr>
          <p:cNvCxnSpPr>
            <a:cxnSpLocks/>
            <a:stCxn id="2" idx="1"/>
            <a:endCxn id="5" idx="0"/>
          </p:cNvCxnSpPr>
          <p:nvPr/>
        </p:nvCxnSpPr>
        <p:spPr>
          <a:xfrm rot="16200000" flipH="1">
            <a:off x="1667220" y="3418688"/>
            <a:ext cx="362836" cy="1966011"/>
          </a:xfrm>
          <a:prstGeom prst="bentConnector2">
            <a:avLst/>
          </a:prstGeom>
          <a:ln w="1270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568C0CFC-4DE9-71AA-6D3C-E8652D9BEBF5}"/>
              </a:ext>
            </a:extLst>
          </p:cNvPr>
          <p:cNvSpPr>
            <a:spLocks noGrp="1"/>
          </p:cNvSpPr>
          <p:nvPr>
            <p:ph type="body" sz="quarter" idx="16"/>
          </p:nvPr>
        </p:nvSpPr>
        <p:spPr>
          <a:xfrm rot="16200000">
            <a:off x="2005572" y="4327080"/>
            <a:ext cx="2164208" cy="512064"/>
          </a:xfrm>
        </p:spPr>
        <p:txBody>
          <a:bodyPr/>
          <a:lstStyle/>
          <a:p>
            <a:r>
              <a:rPr lang="en-US" dirty="0"/>
              <a:t>uncleaned</a:t>
            </a:r>
          </a:p>
        </p:txBody>
      </p:sp>
      <p:sp>
        <p:nvSpPr>
          <p:cNvPr id="14" name="Text Placeholder 13">
            <a:extLst>
              <a:ext uri="{FF2B5EF4-FFF2-40B4-BE49-F238E27FC236}">
                <a16:creationId xmlns:a16="http://schemas.microsoft.com/office/drawing/2014/main" id="{43DFEEA6-4AAD-5436-17AA-56EFDA3E432C}"/>
              </a:ext>
            </a:extLst>
          </p:cNvPr>
          <p:cNvSpPr>
            <a:spLocks noGrp="1"/>
          </p:cNvSpPr>
          <p:nvPr>
            <p:ph type="body" sz="quarter" idx="22"/>
          </p:nvPr>
        </p:nvSpPr>
        <p:spPr/>
        <p:txBody>
          <a:bodyPr/>
          <a:lstStyle/>
          <a:p>
            <a:pPr lvl="0"/>
            <a:r>
              <a:rPr lang="en-IN" dirty="0"/>
              <a:t>Unprocessed CSV</a:t>
            </a:r>
            <a:endParaRPr lang="en-US" b="1" dirty="0"/>
          </a:p>
        </p:txBody>
      </p:sp>
      <p:cxnSp>
        <p:nvCxnSpPr>
          <p:cNvPr id="49" name="Straight Arrow Connector 44" descr="Connecting arrow">
            <a:extLst>
              <a:ext uri="{FF2B5EF4-FFF2-40B4-BE49-F238E27FC236}">
                <a16:creationId xmlns:a16="http://schemas.microsoft.com/office/drawing/2014/main" id="{900822B8-79FE-91B5-6738-C9AA0E33984E}"/>
              </a:ext>
            </a:extLst>
          </p:cNvPr>
          <p:cNvCxnSpPr>
            <a:cxnSpLocks/>
            <a:stCxn id="3" idx="1"/>
            <a:endCxn id="6" idx="0"/>
          </p:cNvCxnSpPr>
          <p:nvPr/>
        </p:nvCxnSpPr>
        <p:spPr>
          <a:xfrm rot="16200000" flipH="1">
            <a:off x="6055912" y="3469321"/>
            <a:ext cx="473625" cy="1966011"/>
          </a:xfrm>
          <a:prstGeom prst="bentConnector2">
            <a:avLst/>
          </a:prstGeom>
          <a:ln w="1270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B68524C6-142C-4627-2305-AAB73C14EE1A}"/>
              </a:ext>
            </a:extLst>
          </p:cNvPr>
          <p:cNvSpPr>
            <a:spLocks noGrp="1"/>
          </p:cNvSpPr>
          <p:nvPr>
            <p:ph type="body" sz="quarter" idx="17"/>
          </p:nvPr>
        </p:nvSpPr>
        <p:spPr>
          <a:xfrm rot="16200000">
            <a:off x="6433837" y="4342901"/>
            <a:ext cx="2376264" cy="692478"/>
          </a:xfrm>
        </p:spPr>
        <p:txBody>
          <a:bodyPr/>
          <a:lstStyle/>
          <a:p>
            <a:r>
              <a:rPr lang="en-US" dirty="0"/>
              <a:t>Data notebooks</a:t>
            </a:r>
          </a:p>
        </p:txBody>
      </p:sp>
      <p:sp>
        <p:nvSpPr>
          <p:cNvPr id="13" name="Text Placeholder 12">
            <a:extLst>
              <a:ext uri="{FF2B5EF4-FFF2-40B4-BE49-F238E27FC236}">
                <a16:creationId xmlns:a16="http://schemas.microsoft.com/office/drawing/2014/main" id="{13F81BE4-398C-16CD-B300-25082227312B}"/>
              </a:ext>
            </a:extLst>
          </p:cNvPr>
          <p:cNvSpPr>
            <a:spLocks noGrp="1"/>
          </p:cNvSpPr>
          <p:nvPr>
            <p:ph type="body" sz="quarter" idx="21"/>
          </p:nvPr>
        </p:nvSpPr>
        <p:spPr>
          <a:xfrm>
            <a:off x="7993603" y="3829244"/>
            <a:ext cx="1796654" cy="1783080"/>
          </a:xfrm>
        </p:spPr>
        <p:txBody>
          <a:bodyPr/>
          <a:lstStyle/>
          <a:p>
            <a:r>
              <a:rPr lang="en-IN" dirty="0"/>
              <a:t>EDA files</a:t>
            </a:r>
            <a:endParaRPr lang="en-US" b="1" dirty="0"/>
          </a:p>
        </p:txBody>
      </p:sp>
      <p:sp>
        <p:nvSpPr>
          <p:cNvPr id="9" name="Slide Number Placeholder 8">
            <a:extLst>
              <a:ext uri="{FF2B5EF4-FFF2-40B4-BE49-F238E27FC236}">
                <a16:creationId xmlns:a16="http://schemas.microsoft.com/office/drawing/2014/main" id="{42D01FA3-0BE0-D543-3ABD-0B0771F30A19}"/>
              </a:ext>
            </a:extLst>
          </p:cNvPr>
          <p:cNvSpPr>
            <a:spLocks noGrp="1"/>
          </p:cNvSpPr>
          <p:nvPr>
            <p:ph type="sldNum" sz="quarter" idx="12"/>
          </p:nvPr>
        </p:nvSpPr>
        <p:spPr/>
        <p:txBody>
          <a:bodyPr/>
          <a:lstStyle/>
          <a:p>
            <a:fld id="{294A09A9-5501-47C1-A89A-A340965A2BE2}" type="slidenum">
              <a:rPr lang="en-US" smtClean="0"/>
              <a:pPr/>
              <a:t>4</a:t>
            </a:fld>
            <a:endParaRPr lang="en-US" dirty="0"/>
          </a:p>
        </p:txBody>
      </p:sp>
    </p:spTree>
    <p:extLst>
      <p:ext uri="{BB962C8B-B14F-4D97-AF65-F5344CB8AC3E}">
        <p14:creationId xmlns:p14="http://schemas.microsoft.com/office/powerpoint/2010/main" val="312043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087673" y="1061817"/>
            <a:ext cx="11281987" cy="2241647"/>
          </a:xfrm>
        </p:spPr>
        <p:txBody>
          <a:bodyPr anchor="t">
            <a:noAutofit/>
          </a:bodyPr>
          <a:lstStyle/>
          <a:p>
            <a:pPr algn="l"/>
            <a:endParaRPr lang="en-US" sz="9600" spc="300" dirty="0">
              <a:ln w="28575">
                <a:solidFill>
                  <a:schemeClr val="tx1"/>
                </a:solidFill>
              </a:ln>
              <a:noFill/>
            </a:endParaRP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p:txBody>
          <a:bodyPr anchor="t"/>
          <a:lstStyle/>
          <a:p>
            <a:pPr marL="0" indent="0" algn="l">
              <a:buNone/>
            </a:pPr>
            <a:endParaRPr lang="en-US" b="1" dirty="0"/>
          </a:p>
        </p:txBody>
      </p:sp>
      <p:pic>
        <p:nvPicPr>
          <p:cNvPr id="2050" name="Picture 2" descr="What are the different methods of data processing?">
            <a:extLst>
              <a:ext uri="{FF2B5EF4-FFF2-40B4-BE49-F238E27FC236}">
                <a16:creationId xmlns:a16="http://schemas.microsoft.com/office/drawing/2014/main" id="{BE4AFAA6-4098-A0DD-0DFD-F947874BB4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175"/>
            <a:ext cx="12192000" cy="6867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8071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B39BC3-1DB2-EB36-B4F5-81D5725C3436}"/>
              </a:ext>
            </a:extLst>
          </p:cNvPr>
          <p:cNvSpPr>
            <a:spLocks noGrp="1"/>
          </p:cNvSpPr>
          <p:nvPr>
            <p:ph type="title"/>
          </p:nvPr>
        </p:nvSpPr>
        <p:spPr>
          <a:xfrm>
            <a:off x="407368" y="207067"/>
            <a:ext cx="3857600" cy="556664"/>
          </a:xfrm>
        </p:spPr>
        <p:txBody>
          <a:bodyPr/>
          <a:lstStyle/>
          <a:p>
            <a:r>
              <a:rPr lang="en-US" sz="2400" dirty="0">
                <a:latin typeface="+mn-lt"/>
              </a:rPr>
              <a:t>Unprocessed csv</a:t>
            </a:r>
          </a:p>
        </p:txBody>
      </p:sp>
      <p:sp>
        <p:nvSpPr>
          <p:cNvPr id="2" name="Footer Placeholder 1">
            <a:extLst>
              <a:ext uri="{FF2B5EF4-FFF2-40B4-BE49-F238E27FC236}">
                <a16:creationId xmlns:a16="http://schemas.microsoft.com/office/drawing/2014/main" id="{C20A50E1-0D2E-D811-2F66-646B4778FC31}"/>
              </a:ext>
            </a:extLst>
          </p:cNvPr>
          <p:cNvSpPr>
            <a:spLocks noGrp="1"/>
          </p:cNvSpPr>
          <p:nvPr>
            <p:ph type="ftr" sz="quarter" idx="11"/>
          </p:nvPr>
        </p:nvSpPr>
        <p:spPr/>
        <p:txBody>
          <a:bodyPr/>
          <a:lstStyle/>
          <a:p>
            <a:r>
              <a:rPr lang="en-US" dirty="0"/>
              <a:t>Anusha | Project</a:t>
            </a:r>
          </a:p>
        </p:txBody>
      </p:sp>
      <p:sp>
        <p:nvSpPr>
          <p:cNvPr id="3" name="Slide Number Placeholder 2">
            <a:extLst>
              <a:ext uri="{FF2B5EF4-FFF2-40B4-BE49-F238E27FC236}">
                <a16:creationId xmlns:a16="http://schemas.microsoft.com/office/drawing/2014/main" id="{DB94A10F-0A8C-333B-6C47-B4125180D6FB}"/>
              </a:ext>
            </a:extLst>
          </p:cNvPr>
          <p:cNvSpPr>
            <a:spLocks noGrp="1"/>
          </p:cNvSpPr>
          <p:nvPr>
            <p:ph type="sldNum" sz="quarter" idx="12"/>
          </p:nvPr>
        </p:nvSpPr>
        <p:spPr/>
        <p:txBody>
          <a:bodyPr/>
          <a:lstStyle/>
          <a:p>
            <a:fld id="{294A09A9-5501-47C1-A89A-A340965A2BE2}" type="slidenum">
              <a:rPr lang="en-US" smtClean="0"/>
              <a:pPr/>
              <a:t>6</a:t>
            </a:fld>
            <a:endParaRPr lang="en-US" dirty="0"/>
          </a:p>
        </p:txBody>
      </p:sp>
      <p:pic>
        <p:nvPicPr>
          <p:cNvPr id="12" name="Picture 11">
            <a:extLst>
              <a:ext uri="{FF2B5EF4-FFF2-40B4-BE49-F238E27FC236}">
                <a16:creationId xmlns:a16="http://schemas.microsoft.com/office/drawing/2014/main" id="{8C6AAA55-81DE-7B35-B437-29E3282D4AD3}"/>
              </a:ext>
            </a:extLst>
          </p:cNvPr>
          <p:cNvPicPr>
            <a:picLocks noChangeAspect="1"/>
          </p:cNvPicPr>
          <p:nvPr/>
        </p:nvPicPr>
        <p:blipFill>
          <a:blip r:embed="rId2"/>
          <a:stretch>
            <a:fillRect/>
          </a:stretch>
        </p:blipFill>
        <p:spPr>
          <a:xfrm>
            <a:off x="376370" y="782825"/>
            <a:ext cx="1413258" cy="1996265"/>
          </a:xfrm>
          <a:prstGeom prst="rect">
            <a:avLst/>
          </a:prstGeom>
        </p:spPr>
      </p:pic>
      <p:pic>
        <p:nvPicPr>
          <p:cNvPr id="14" name="Picture 13">
            <a:extLst>
              <a:ext uri="{FF2B5EF4-FFF2-40B4-BE49-F238E27FC236}">
                <a16:creationId xmlns:a16="http://schemas.microsoft.com/office/drawing/2014/main" id="{7A32CAB3-E6CD-F6B6-78C1-1851BA360CB2}"/>
              </a:ext>
            </a:extLst>
          </p:cNvPr>
          <p:cNvPicPr>
            <a:picLocks noChangeAspect="1"/>
          </p:cNvPicPr>
          <p:nvPr/>
        </p:nvPicPr>
        <p:blipFill>
          <a:blip r:embed="rId3"/>
          <a:stretch>
            <a:fillRect/>
          </a:stretch>
        </p:blipFill>
        <p:spPr>
          <a:xfrm>
            <a:off x="2151656" y="778551"/>
            <a:ext cx="1575367" cy="1996265"/>
          </a:xfrm>
          <a:prstGeom prst="rect">
            <a:avLst/>
          </a:prstGeom>
        </p:spPr>
      </p:pic>
      <p:pic>
        <p:nvPicPr>
          <p:cNvPr id="16" name="Picture 15">
            <a:extLst>
              <a:ext uri="{FF2B5EF4-FFF2-40B4-BE49-F238E27FC236}">
                <a16:creationId xmlns:a16="http://schemas.microsoft.com/office/drawing/2014/main" id="{5F164BA9-24B3-ED49-4974-2D39A276E69E}"/>
              </a:ext>
            </a:extLst>
          </p:cNvPr>
          <p:cNvPicPr>
            <a:picLocks noChangeAspect="1"/>
          </p:cNvPicPr>
          <p:nvPr/>
        </p:nvPicPr>
        <p:blipFill>
          <a:blip r:embed="rId4"/>
          <a:stretch>
            <a:fillRect/>
          </a:stretch>
        </p:blipFill>
        <p:spPr>
          <a:xfrm>
            <a:off x="4016758" y="776807"/>
            <a:ext cx="1632662" cy="1996265"/>
          </a:xfrm>
          <a:prstGeom prst="rect">
            <a:avLst/>
          </a:prstGeom>
        </p:spPr>
      </p:pic>
      <p:pic>
        <p:nvPicPr>
          <p:cNvPr id="18" name="Picture 17">
            <a:extLst>
              <a:ext uri="{FF2B5EF4-FFF2-40B4-BE49-F238E27FC236}">
                <a16:creationId xmlns:a16="http://schemas.microsoft.com/office/drawing/2014/main" id="{8567A92D-5602-E190-96EA-080EC973A742}"/>
              </a:ext>
            </a:extLst>
          </p:cNvPr>
          <p:cNvPicPr>
            <a:picLocks noChangeAspect="1"/>
          </p:cNvPicPr>
          <p:nvPr/>
        </p:nvPicPr>
        <p:blipFill>
          <a:blip r:embed="rId5"/>
          <a:stretch>
            <a:fillRect/>
          </a:stretch>
        </p:blipFill>
        <p:spPr>
          <a:xfrm>
            <a:off x="6165574" y="751412"/>
            <a:ext cx="1520613" cy="1996265"/>
          </a:xfrm>
          <a:prstGeom prst="rect">
            <a:avLst/>
          </a:prstGeom>
        </p:spPr>
      </p:pic>
      <p:pic>
        <p:nvPicPr>
          <p:cNvPr id="20" name="Picture 19">
            <a:extLst>
              <a:ext uri="{FF2B5EF4-FFF2-40B4-BE49-F238E27FC236}">
                <a16:creationId xmlns:a16="http://schemas.microsoft.com/office/drawing/2014/main" id="{CD00A9A3-A9E5-795B-3B04-1DAC798D5FD9}"/>
              </a:ext>
            </a:extLst>
          </p:cNvPr>
          <p:cNvPicPr>
            <a:picLocks noChangeAspect="1"/>
          </p:cNvPicPr>
          <p:nvPr/>
        </p:nvPicPr>
        <p:blipFill>
          <a:blip r:embed="rId6"/>
          <a:stretch>
            <a:fillRect/>
          </a:stretch>
        </p:blipFill>
        <p:spPr>
          <a:xfrm>
            <a:off x="8191403" y="763447"/>
            <a:ext cx="1445465" cy="1984230"/>
          </a:xfrm>
          <a:prstGeom prst="rect">
            <a:avLst/>
          </a:prstGeom>
        </p:spPr>
      </p:pic>
      <p:pic>
        <p:nvPicPr>
          <p:cNvPr id="22" name="Picture 21">
            <a:extLst>
              <a:ext uri="{FF2B5EF4-FFF2-40B4-BE49-F238E27FC236}">
                <a16:creationId xmlns:a16="http://schemas.microsoft.com/office/drawing/2014/main" id="{C7CCFAC8-D9DB-D945-4BFB-20D404CDC16A}"/>
              </a:ext>
            </a:extLst>
          </p:cNvPr>
          <p:cNvPicPr>
            <a:picLocks noChangeAspect="1"/>
          </p:cNvPicPr>
          <p:nvPr/>
        </p:nvPicPr>
        <p:blipFill>
          <a:blip r:embed="rId7"/>
          <a:stretch>
            <a:fillRect/>
          </a:stretch>
        </p:blipFill>
        <p:spPr>
          <a:xfrm>
            <a:off x="10174617" y="782825"/>
            <a:ext cx="1523418" cy="1964852"/>
          </a:xfrm>
          <a:prstGeom prst="rect">
            <a:avLst/>
          </a:prstGeom>
        </p:spPr>
      </p:pic>
      <p:pic>
        <p:nvPicPr>
          <p:cNvPr id="24" name="Picture 23">
            <a:extLst>
              <a:ext uri="{FF2B5EF4-FFF2-40B4-BE49-F238E27FC236}">
                <a16:creationId xmlns:a16="http://schemas.microsoft.com/office/drawing/2014/main" id="{190BD4DB-213E-3B20-DC21-7F28FF067E92}"/>
              </a:ext>
            </a:extLst>
          </p:cNvPr>
          <p:cNvPicPr>
            <a:picLocks noChangeAspect="1"/>
          </p:cNvPicPr>
          <p:nvPr/>
        </p:nvPicPr>
        <p:blipFill>
          <a:blip r:embed="rId8"/>
          <a:stretch>
            <a:fillRect/>
          </a:stretch>
        </p:blipFill>
        <p:spPr>
          <a:xfrm>
            <a:off x="376369" y="3068960"/>
            <a:ext cx="1413259" cy="2339516"/>
          </a:xfrm>
          <a:prstGeom prst="rect">
            <a:avLst/>
          </a:prstGeom>
        </p:spPr>
      </p:pic>
      <p:pic>
        <p:nvPicPr>
          <p:cNvPr id="26" name="Picture 25">
            <a:extLst>
              <a:ext uri="{FF2B5EF4-FFF2-40B4-BE49-F238E27FC236}">
                <a16:creationId xmlns:a16="http://schemas.microsoft.com/office/drawing/2014/main" id="{7D8198F4-125D-5E3F-088C-634D05D9559D}"/>
              </a:ext>
            </a:extLst>
          </p:cNvPr>
          <p:cNvPicPr>
            <a:picLocks noChangeAspect="1"/>
          </p:cNvPicPr>
          <p:nvPr/>
        </p:nvPicPr>
        <p:blipFill>
          <a:blip r:embed="rId9"/>
          <a:stretch>
            <a:fillRect/>
          </a:stretch>
        </p:blipFill>
        <p:spPr>
          <a:xfrm>
            <a:off x="2185799" y="3036457"/>
            <a:ext cx="1413259" cy="2372019"/>
          </a:xfrm>
          <a:prstGeom prst="rect">
            <a:avLst/>
          </a:prstGeom>
        </p:spPr>
      </p:pic>
      <p:pic>
        <p:nvPicPr>
          <p:cNvPr id="28" name="Picture 27">
            <a:extLst>
              <a:ext uri="{FF2B5EF4-FFF2-40B4-BE49-F238E27FC236}">
                <a16:creationId xmlns:a16="http://schemas.microsoft.com/office/drawing/2014/main" id="{8198468F-71C5-7FF6-DE87-480754D3F9B3}"/>
              </a:ext>
            </a:extLst>
          </p:cNvPr>
          <p:cNvPicPr>
            <a:picLocks noChangeAspect="1"/>
          </p:cNvPicPr>
          <p:nvPr/>
        </p:nvPicPr>
        <p:blipFill>
          <a:blip r:embed="rId10"/>
          <a:stretch>
            <a:fillRect/>
          </a:stretch>
        </p:blipFill>
        <p:spPr>
          <a:xfrm>
            <a:off x="4094975" y="3068960"/>
            <a:ext cx="1476227" cy="2372020"/>
          </a:xfrm>
          <a:prstGeom prst="rect">
            <a:avLst/>
          </a:prstGeom>
        </p:spPr>
      </p:pic>
      <p:pic>
        <p:nvPicPr>
          <p:cNvPr id="30" name="Picture 29">
            <a:extLst>
              <a:ext uri="{FF2B5EF4-FFF2-40B4-BE49-F238E27FC236}">
                <a16:creationId xmlns:a16="http://schemas.microsoft.com/office/drawing/2014/main" id="{4D81889D-A1D8-C5FC-228D-E9714E00770E}"/>
              </a:ext>
            </a:extLst>
          </p:cNvPr>
          <p:cNvPicPr>
            <a:picLocks noChangeAspect="1"/>
          </p:cNvPicPr>
          <p:nvPr/>
        </p:nvPicPr>
        <p:blipFill>
          <a:blip r:embed="rId10"/>
          <a:stretch>
            <a:fillRect/>
          </a:stretch>
        </p:blipFill>
        <p:spPr>
          <a:xfrm>
            <a:off x="6335620" y="2952161"/>
            <a:ext cx="1180519" cy="2540610"/>
          </a:xfrm>
          <a:prstGeom prst="rect">
            <a:avLst/>
          </a:prstGeom>
        </p:spPr>
      </p:pic>
      <p:pic>
        <p:nvPicPr>
          <p:cNvPr id="32" name="Picture 31">
            <a:extLst>
              <a:ext uri="{FF2B5EF4-FFF2-40B4-BE49-F238E27FC236}">
                <a16:creationId xmlns:a16="http://schemas.microsoft.com/office/drawing/2014/main" id="{72EAA34B-FD23-1735-9F60-53BC9D9DB922}"/>
              </a:ext>
            </a:extLst>
          </p:cNvPr>
          <p:cNvPicPr>
            <a:picLocks noChangeAspect="1"/>
          </p:cNvPicPr>
          <p:nvPr/>
        </p:nvPicPr>
        <p:blipFill>
          <a:blip r:embed="rId11"/>
          <a:stretch>
            <a:fillRect/>
          </a:stretch>
        </p:blipFill>
        <p:spPr>
          <a:xfrm>
            <a:off x="8191403" y="3061494"/>
            <a:ext cx="1543100" cy="2379486"/>
          </a:xfrm>
          <a:prstGeom prst="rect">
            <a:avLst/>
          </a:prstGeom>
        </p:spPr>
      </p:pic>
      <p:pic>
        <p:nvPicPr>
          <p:cNvPr id="34" name="Picture 33">
            <a:extLst>
              <a:ext uri="{FF2B5EF4-FFF2-40B4-BE49-F238E27FC236}">
                <a16:creationId xmlns:a16="http://schemas.microsoft.com/office/drawing/2014/main" id="{51F86BAF-3BC9-C800-CA53-71D211C9EC58}"/>
              </a:ext>
            </a:extLst>
          </p:cNvPr>
          <p:cNvPicPr>
            <a:picLocks noChangeAspect="1"/>
          </p:cNvPicPr>
          <p:nvPr/>
        </p:nvPicPr>
        <p:blipFill>
          <a:blip r:embed="rId12"/>
          <a:stretch>
            <a:fillRect/>
          </a:stretch>
        </p:blipFill>
        <p:spPr>
          <a:xfrm>
            <a:off x="10120077" y="3112801"/>
            <a:ext cx="1934891" cy="2276872"/>
          </a:xfrm>
          <a:prstGeom prst="rect">
            <a:avLst/>
          </a:prstGeom>
        </p:spPr>
      </p:pic>
    </p:spTree>
    <p:extLst>
      <p:ext uri="{BB962C8B-B14F-4D97-AF65-F5344CB8AC3E}">
        <p14:creationId xmlns:p14="http://schemas.microsoft.com/office/powerpoint/2010/main" val="3054500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441B7-60D7-2BA4-B058-7AB43FA49F72}"/>
              </a:ext>
            </a:extLst>
          </p:cNvPr>
          <p:cNvSpPr>
            <a:spLocks noGrp="1"/>
          </p:cNvSpPr>
          <p:nvPr>
            <p:ph type="title"/>
          </p:nvPr>
        </p:nvSpPr>
        <p:spPr>
          <a:xfrm>
            <a:off x="335360" y="140703"/>
            <a:ext cx="3539136" cy="760121"/>
          </a:xfrm>
        </p:spPr>
        <p:txBody>
          <a:bodyPr/>
          <a:lstStyle/>
          <a:p>
            <a:r>
              <a:rPr lang="en-US" sz="2400" dirty="0"/>
              <a:t>Processed csv</a:t>
            </a:r>
          </a:p>
        </p:txBody>
      </p:sp>
      <p:sp>
        <p:nvSpPr>
          <p:cNvPr id="4" name="Footer Placeholder 3">
            <a:extLst>
              <a:ext uri="{FF2B5EF4-FFF2-40B4-BE49-F238E27FC236}">
                <a16:creationId xmlns:a16="http://schemas.microsoft.com/office/drawing/2014/main" id="{B071DF4C-EB67-6575-7791-C347DD98D341}"/>
              </a:ext>
            </a:extLst>
          </p:cNvPr>
          <p:cNvSpPr>
            <a:spLocks noGrp="1"/>
          </p:cNvSpPr>
          <p:nvPr>
            <p:ph type="ftr" sz="quarter" idx="11"/>
          </p:nvPr>
        </p:nvSpPr>
        <p:spPr/>
        <p:txBody>
          <a:bodyPr/>
          <a:lstStyle/>
          <a:p>
            <a:r>
              <a:rPr lang="en-US" dirty="0"/>
              <a:t>Anusha | Project</a:t>
            </a:r>
          </a:p>
        </p:txBody>
      </p:sp>
      <p:sp>
        <p:nvSpPr>
          <p:cNvPr id="5" name="Slide Number Placeholder 4">
            <a:extLst>
              <a:ext uri="{FF2B5EF4-FFF2-40B4-BE49-F238E27FC236}">
                <a16:creationId xmlns:a16="http://schemas.microsoft.com/office/drawing/2014/main" id="{FB6BA244-3A6A-5970-796B-08549B1203D3}"/>
              </a:ext>
            </a:extLst>
          </p:cNvPr>
          <p:cNvSpPr>
            <a:spLocks noGrp="1"/>
          </p:cNvSpPr>
          <p:nvPr>
            <p:ph type="sldNum" sz="quarter" idx="12"/>
          </p:nvPr>
        </p:nvSpPr>
        <p:spPr/>
        <p:txBody>
          <a:bodyPr/>
          <a:lstStyle/>
          <a:p>
            <a:fld id="{294A09A9-5501-47C1-A89A-A340965A2BE2}" type="slidenum">
              <a:rPr lang="en-US" smtClean="0"/>
              <a:pPr/>
              <a:t>7</a:t>
            </a:fld>
            <a:endParaRPr lang="en-US" dirty="0"/>
          </a:p>
        </p:txBody>
      </p:sp>
      <p:pic>
        <p:nvPicPr>
          <p:cNvPr id="9" name="Picture 8">
            <a:extLst>
              <a:ext uri="{FF2B5EF4-FFF2-40B4-BE49-F238E27FC236}">
                <a16:creationId xmlns:a16="http://schemas.microsoft.com/office/drawing/2014/main" id="{11B56897-48FB-FAE5-5567-FFD169B87AE9}"/>
              </a:ext>
            </a:extLst>
          </p:cNvPr>
          <p:cNvPicPr>
            <a:picLocks noChangeAspect="1"/>
          </p:cNvPicPr>
          <p:nvPr/>
        </p:nvPicPr>
        <p:blipFill>
          <a:blip r:embed="rId2"/>
          <a:stretch>
            <a:fillRect/>
          </a:stretch>
        </p:blipFill>
        <p:spPr>
          <a:xfrm>
            <a:off x="335360" y="1124744"/>
            <a:ext cx="1570648" cy="2493935"/>
          </a:xfrm>
          <a:prstGeom prst="rect">
            <a:avLst/>
          </a:prstGeom>
        </p:spPr>
      </p:pic>
      <p:pic>
        <p:nvPicPr>
          <p:cNvPr id="11" name="Picture 10">
            <a:extLst>
              <a:ext uri="{FF2B5EF4-FFF2-40B4-BE49-F238E27FC236}">
                <a16:creationId xmlns:a16="http://schemas.microsoft.com/office/drawing/2014/main" id="{B3650864-B663-7061-F748-B3D1DE12B910}"/>
              </a:ext>
            </a:extLst>
          </p:cNvPr>
          <p:cNvPicPr>
            <a:picLocks noChangeAspect="1"/>
          </p:cNvPicPr>
          <p:nvPr/>
        </p:nvPicPr>
        <p:blipFill>
          <a:blip r:embed="rId3"/>
          <a:stretch>
            <a:fillRect/>
          </a:stretch>
        </p:blipFill>
        <p:spPr>
          <a:xfrm>
            <a:off x="2258347" y="1143297"/>
            <a:ext cx="1594839" cy="2456827"/>
          </a:xfrm>
          <a:prstGeom prst="rect">
            <a:avLst/>
          </a:prstGeom>
        </p:spPr>
      </p:pic>
      <p:pic>
        <p:nvPicPr>
          <p:cNvPr id="13" name="Picture 12">
            <a:extLst>
              <a:ext uri="{FF2B5EF4-FFF2-40B4-BE49-F238E27FC236}">
                <a16:creationId xmlns:a16="http://schemas.microsoft.com/office/drawing/2014/main" id="{DD844F4B-5317-1015-9E14-1610D1933B53}"/>
              </a:ext>
            </a:extLst>
          </p:cNvPr>
          <p:cNvPicPr>
            <a:picLocks noChangeAspect="1"/>
          </p:cNvPicPr>
          <p:nvPr/>
        </p:nvPicPr>
        <p:blipFill>
          <a:blip r:embed="rId4"/>
          <a:stretch>
            <a:fillRect/>
          </a:stretch>
        </p:blipFill>
        <p:spPr>
          <a:xfrm>
            <a:off x="4266515" y="980496"/>
            <a:ext cx="3027735" cy="2456827"/>
          </a:xfrm>
          <a:prstGeom prst="rect">
            <a:avLst/>
          </a:prstGeom>
        </p:spPr>
      </p:pic>
      <p:pic>
        <p:nvPicPr>
          <p:cNvPr id="15" name="Picture 14">
            <a:extLst>
              <a:ext uri="{FF2B5EF4-FFF2-40B4-BE49-F238E27FC236}">
                <a16:creationId xmlns:a16="http://schemas.microsoft.com/office/drawing/2014/main" id="{F963439D-AF88-7F44-E8A6-413482572F93}"/>
              </a:ext>
            </a:extLst>
          </p:cNvPr>
          <p:cNvPicPr>
            <a:picLocks noChangeAspect="1"/>
          </p:cNvPicPr>
          <p:nvPr/>
        </p:nvPicPr>
        <p:blipFill>
          <a:blip r:embed="rId5"/>
          <a:stretch>
            <a:fillRect/>
          </a:stretch>
        </p:blipFill>
        <p:spPr>
          <a:xfrm>
            <a:off x="7707580" y="520763"/>
            <a:ext cx="1355602" cy="2456827"/>
          </a:xfrm>
          <a:prstGeom prst="rect">
            <a:avLst/>
          </a:prstGeom>
        </p:spPr>
      </p:pic>
      <p:pic>
        <p:nvPicPr>
          <p:cNvPr id="17" name="Picture 16">
            <a:extLst>
              <a:ext uri="{FF2B5EF4-FFF2-40B4-BE49-F238E27FC236}">
                <a16:creationId xmlns:a16="http://schemas.microsoft.com/office/drawing/2014/main" id="{5A75712B-334D-5929-7E6E-1C352DC53972}"/>
              </a:ext>
            </a:extLst>
          </p:cNvPr>
          <p:cNvPicPr>
            <a:picLocks noChangeAspect="1"/>
          </p:cNvPicPr>
          <p:nvPr/>
        </p:nvPicPr>
        <p:blipFill>
          <a:blip r:embed="rId6"/>
          <a:stretch>
            <a:fillRect/>
          </a:stretch>
        </p:blipFill>
        <p:spPr>
          <a:xfrm>
            <a:off x="9512609" y="332656"/>
            <a:ext cx="1775678" cy="2527690"/>
          </a:xfrm>
          <a:prstGeom prst="rect">
            <a:avLst/>
          </a:prstGeom>
        </p:spPr>
      </p:pic>
      <p:pic>
        <p:nvPicPr>
          <p:cNvPr id="19" name="Picture 18">
            <a:extLst>
              <a:ext uri="{FF2B5EF4-FFF2-40B4-BE49-F238E27FC236}">
                <a16:creationId xmlns:a16="http://schemas.microsoft.com/office/drawing/2014/main" id="{EF235AB1-CE62-4AF8-2E4B-ECFA650ED5FF}"/>
              </a:ext>
            </a:extLst>
          </p:cNvPr>
          <p:cNvPicPr>
            <a:picLocks noChangeAspect="1"/>
          </p:cNvPicPr>
          <p:nvPr/>
        </p:nvPicPr>
        <p:blipFill>
          <a:blip r:embed="rId7"/>
          <a:stretch>
            <a:fillRect/>
          </a:stretch>
        </p:blipFill>
        <p:spPr>
          <a:xfrm>
            <a:off x="371187" y="3933056"/>
            <a:ext cx="1489137" cy="2227888"/>
          </a:xfrm>
          <a:prstGeom prst="rect">
            <a:avLst/>
          </a:prstGeom>
        </p:spPr>
      </p:pic>
      <p:pic>
        <p:nvPicPr>
          <p:cNvPr id="21" name="Picture 20">
            <a:extLst>
              <a:ext uri="{FF2B5EF4-FFF2-40B4-BE49-F238E27FC236}">
                <a16:creationId xmlns:a16="http://schemas.microsoft.com/office/drawing/2014/main" id="{E774D111-9D95-480A-FFE2-DEBDC3423F8B}"/>
              </a:ext>
            </a:extLst>
          </p:cNvPr>
          <p:cNvPicPr>
            <a:picLocks noChangeAspect="1"/>
          </p:cNvPicPr>
          <p:nvPr/>
        </p:nvPicPr>
        <p:blipFill>
          <a:blip r:embed="rId8"/>
          <a:stretch>
            <a:fillRect/>
          </a:stretch>
        </p:blipFill>
        <p:spPr>
          <a:xfrm>
            <a:off x="2260754" y="3832598"/>
            <a:ext cx="2249681" cy="2707423"/>
          </a:xfrm>
          <a:prstGeom prst="rect">
            <a:avLst/>
          </a:prstGeom>
        </p:spPr>
      </p:pic>
      <p:pic>
        <p:nvPicPr>
          <p:cNvPr id="23" name="Picture 22">
            <a:extLst>
              <a:ext uri="{FF2B5EF4-FFF2-40B4-BE49-F238E27FC236}">
                <a16:creationId xmlns:a16="http://schemas.microsoft.com/office/drawing/2014/main" id="{F4F4326E-97B6-CC38-D83D-1A314339ECE8}"/>
              </a:ext>
            </a:extLst>
          </p:cNvPr>
          <p:cNvPicPr>
            <a:picLocks noChangeAspect="1"/>
          </p:cNvPicPr>
          <p:nvPr/>
        </p:nvPicPr>
        <p:blipFill>
          <a:blip r:embed="rId9"/>
          <a:stretch>
            <a:fillRect/>
          </a:stretch>
        </p:blipFill>
        <p:spPr>
          <a:xfrm>
            <a:off x="4910865" y="3654487"/>
            <a:ext cx="1499908" cy="2527690"/>
          </a:xfrm>
          <a:prstGeom prst="rect">
            <a:avLst/>
          </a:prstGeom>
        </p:spPr>
      </p:pic>
      <p:pic>
        <p:nvPicPr>
          <p:cNvPr id="25" name="Picture 24">
            <a:extLst>
              <a:ext uri="{FF2B5EF4-FFF2-40B4-BE49-F238E27FC236}">
                <a16:creationId xmlns:a16="http://schemas.microsoft.com/office/drawing/2014/main" id="{2C945CA8-6B9A-2C97-D918-04FB99A3DDE1}"/>
              </a:ext>
            </a:extLst>
          </p:cNvPr>
          <p:cNvPicPr>
            <a:picLocks noChangeAspect="1"/>
          </p:cNvPicPr>
          <p:nvPr/>
        </p:nvPicPr>
        <p:blipFill>
          <a:blip r:embed="rId10"/>
          <a:stretch>
            <a:fillRect/>
          </a:stretch>
        </p:blipFill>
        <p:spPr>
          <a:xfrm>
            <a:off x="6830463" y="3654487"/>
            <a:ext cx="1613492" cy="2527690"/>
          </a:xfrm>
          <a:prstGeom prst="rect">
            <a:avLst/>
          </a:prstGeom>
        </p:spPr>
      </p:pic>
      <p:pic>
        <p:nvPicPr>
          <p:cNvPr id="27" name="Picture 26">
            <a:extLst>
              <a:ext uri="{FF2B5EF4-FFF2-40B4-BE49-F238E27FC236}">
                <a16:creationId xmlns:a16="http://schemas.microsoft.com/office/drawing/2014/main" id="{ABE60848-34A3-37DA-83EE-D21798B977D0}"/>
              </a:ext>
            </a:extLst>
          </p:cNvPr>
          <p:cNvPicPr>
            <a:picLocks noChangeAspect="1"/>
          </p:cNvPicPr>
          <p:nvPr/>
        </p:nvPicPr>
        <p:blipFill>
          <a:blip r:embed="rId11"/>
          <a:stretch>
            <a:fillRect/>
          </a:stretch>
        </p:blipFill>
        <p:spPr>
          <a:xfrm>
            <a:off x="9192344" y="3012248"/>
            <a:ext cx="1809340" cy="3618679"/>
          </a:xfrm>
          <a:prstGeom prst="rect">
            <a:avLst/>
          </a:prstGeom>
        </p:spPr>
      </p:pic>
    </p:spTree>
    <p:extLst>
      <p:ext uri="{BB962C8B-B14F-4D97-AF65-F5344CB8AC3E}">
        <p14:creationId xmlns:p14="http://schemas.microsoft.com/office/powerpoint/2010/main" val="772267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477422-1DA1-51CD-EB02-011D6526D8A4}"/>
              </a:ext>
            </a:extLst>
          </p:cNvPr>
          <p:cNvPicPr>
            <a:picLocks noChangeAspect="1"/>
          </p:cNvPicPr>
          <p:nvPr/>
        </p:nvPicPr>
        <p:blipFill>
          <a:blip r:embed="rId2"/>
          <a:stretch>
            <a:fillRect/>
          </a:stretch>
        </p:blipFill>
        <p:spPr>
          <a:xfrm>
            <a:off x="335360" y="116632"/>
            <a:ext cx="3744416" cy="2878140"/>
          </a:xfrm>
          <a:prstGeom prst="rect">
            <a:avLst/>
          </a:prstGeom>
        </p:spPr>
      </p:pic>
      <p:pic>
        <p:nvPicPr>
          <p:cNvPr id="9" name="Picture 8">
            <a:extLst>
              <a:ext uri="{FF2B5EF4-FFF2-40B4-BE49-F238E27FC236}">
                <a16:creationId xmlns:a16="http://schemas.microsoft.com/office/drawing/2014/main" id="{B19B3C6D-0367-21C4-D760-C81F1F05DE0F}"/>
              </a:ext>
            </a:extLst>
          </p:cNvPr>
          <p:cNvPicPr>
            <a:picLocks noChangeAspect="1"/>
          </p:cNvPicPr>
          <p:nvPr/>
        </p:nvPicPr>
        <p:blipFill>
          <a:blip r:embed="rId3"/>
          <a:stretch>
            <a:fillRect/>
          </a:stretch>
        </p:blipFill>
        <p:spPr>
          <a:xfrm>
            <a:off x="5663952" y="118628"/>
            <a:ext cx="3982880" cy="2926028"/>
          </a:xfrm>
          <a:prstGeom prst="rect">
            <a:avLst/>
          </a:prstGeom>
        </p:spPr>
      </p:pic>
      <p:pic>
        <p:nvPicPr>
          <p:cNvPr id="13" name="Picture 12">
            <a:extLst>
              <a:ext uri="{FF2B5EF4-FFF2-40B4-BE49-F238E27FC236}">
                <a16:creationId xmlns:a16="http://schemas.microsoft.com/office/drawing/2014/main" id="{13A666BB-E8A9-3D96-21F1-96869448722C}"/>
              </a:ext>
            </a:extLst>
          </p:cNvPr>
          <p:cNvPicPr>
            <a:picLocks noChangeAspect="1"/>
          </p:cNvPicPr>
          <p:nvPr/>
        </p:nvPicPr>
        <p:blipFill>
          <a:blip r:embed="rId4"/>
          <a:stretch>
            <a:fillRect/>
          </a:stretch>
        </p:blipFill>
        <p:spPr>
          <a:xfrm>
            <a:off x="911424" y="3204244"/>
            <a:ext cx="3456384" cy="3419162"/>
          </a:xfrm>
          <a:prstGeom prst="rect">
            <a:avLst/>
          </a:prstGeom>
        </p:spPr>
      </p:pic>
      <p:pic>
        <p:nvPicPr>
          <p:cNvPr id="15" name="Picture 14">
            <a:extLst>
              <a:ext uri="{FF2B5EF4-FFF2-40B4-BE49-F238E27FC236}">
                <a16:creationId xmlns:a16="http://schemas.microsoft.com/office/drawing/2014/main" id="{87B728BE-75EF-B699-3158-A9D7003DEDA0}"/>
              </a:ext>
            </a:extLst>
          </p:cNvPr>
          <p:cNvPicPr>
            <a:picLocks noChangeAspect="1"/>
          </p:cNvPicPr>
          <p:nvPr/>
        </p:nvPicPr>
        <p:blipFill>
          <a:blip r:embed="rId5"/>
          <a:stretch>
            <a:fillRect/>
          </a:stretch>
        </p:blipFill>
        <p:spPr>
          <a:xfrm>
            <a:off x="4727848" y="3264088"/>
            <a:ext cx="6900393" cy="3299473"/>
          </a:xfrm>
          <a:prstGeom prst="rect">
            <a:avLst/>
          </a:prstGeom>
        </p:spPr>
      </p:pic>
    </p:spTree>
    <p:extLst>
      <p:ext uri="{BB962C8B-B14F-4D97-AF65-F5344CB8AC3E}">
        <p14:creationId xmlns:p14="http://schemas.microsoft.com/office/powerpoint/2010/main" val="21137137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AC54BA8-D4F6-C795-481C-C96A539783CB}"/>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D7596D93-42C3-C2CE-A8D9-A7FBFB007955}"/>
              </a:ext>
            </a:extLst>
          </p:cNvPr>
          <p:cNvSpPr>
            <a:spLocks noGrp="1"/>
          </p:cNvSpPr>
          <p:nvPr>
            <p:ph type="sldNum" sz="quarter" idx="12"/>
          </p:nvPr>
        </p:nvSpPr>
        <p:spPr/>
        <p:txBody>
          <a:bodyPr/>
          <a:lstStyle/>
          <a:p>
            <a:fld id="{294A09A9-5501-47C1-A89A-A340965A2BE2}" type="slidenum">
              <a:rPr lang="en-US" smtClean="0"/>
              <a:t>9</a:t>
            </a:fld>
            <a:endParaRPr lang="en-US" dirty="0"/>
          </a:p>
        </p:txBody>
      </p:sp>
      <p:sp>
        <p:nvSpPr>
          <p:cNvPr id="4" name="Title 3">
            <a:extLst>
              <a:ext uri="{FF2B5EF4-FFF2-40B4-BE49-F238E27FC236}">
                <a16:creationId xmlns:a16="http://schemas.microsoft.com/office/drawing/2014/main" id="{63648BC0-C6D5-67FA-3758-7570EDFD8F49}"/>
              </a:ext>
            </a:extLst>
          </p:cNvPr>
          <p:cNvSpPr>
            <a:spLocks noGrp="1"/>
          </p:cNvSpPr>
          <p:nvPr>
            <p:ph type="title"/>
          </p:nvPr>
        </p:nvSpPr>
        <p:spPr>
          <a:xfrm>
            <a:off x="-9990" y="23581"/>
            <a:ext cx="4582114" cy="1048153"/>
          </a:xfrm>
        </p:spPr>
        <p:txBody>
          <a:bodyPr/>
          <a:lstStyle/>
          <a:p>
            <a:r>
              <a:rPr lang="en-IN" sz="3200" dirty="0" err="1"/>
              <a:t>Tablaue</a:t>
            </a:r>
            <a:r>
              <a:rPr lang="en-IN" sz="3200" dirty="0"/>
              <a:t> Dashboard</a:t>
            </a:r>
          </a:p>
        </p:txBody>
      </p:sp>
      <p:pic>
        <p:nvPicPr>
          <p:cNvPr id="6" name="Picture 5">
            <a:extLst>
              <a:ext uri="{FF2B5EF4-FFF2-40B4-BE49-F238E27FC236}">
                <a16:creationId xmlns:a16="http://schemas.microsoft.com/office/drawing/2014/main" id="{9AC433C2-16A2-72B7-8420-C923619D8E85}"/>
              </a:ext>
            </a:extLst>
          </p:cNvPr>
          <p:cNvPicPr>
            <a:picLocks noChangeAspect="1"/>
          </p:cNvPicPr>
          <p:nvPr/>
        </p:nvPicPr>
        <p:blipFill>
          <a:blip r:embed="rId2"/>
          <a:stretch>
            <a:fillRect/>
          </a:stretch>
        </p:blipFill>
        <p:spPr>
          <a:xfrm>
            <a:off x="678637" y="1122886"/>
            <a:ext cx="4582115" cy="2397434"/>
          </a:xfrm>
          <a:prstGeom prst="rect">
            <a:avLst/>
          </a:prstGeom>
        </p:spPr>
      </p:pic>
      <p:pic>
        <p:nvPicPr>
          <p:cNvPr id="8" name="Picture 7">
            <a:extLst>
              <a:ext uri="{FF2B5EF4-FFF2-40B4-BE49-F238E27FC236}">
                <a16:creationId xmlns:a16="http://schemas.microsoft.com/office/drawing/2014/main" id="{6C99E946-5324-5377-11B0-8F250DBF8DB3}"/>
              </a:ext>
            </a:extLst>
          </p:cNvPr>
          <p:cNvPicPr>
            <a:picLocks noChangeAspect="1"/>
          </p:cNvPicPr>
          <p:nvPr/>
        </p:nvPicPr>
        <p:blipFill>
          <a:blip r:embed="rId3"/>
          <a:stretch>
            <a:fillRect/>
          </a:stretch>
        </p:blipFill>
        <p:spPr>
          <a:xfrm>
            <a:off x="6837661" y="934135"/>
            <a:ext cx="4675702" cy="2455957"/>
          </a:xfrm>
          <a:prstGeom prst="rect">
            <a:avLst/>
          </a:prstGeom>
        </p:spPr>
      </p:pic>
      <p:pic>
        <p:nvPicPr>
          <p:cNvPr id="10" name="Picture 9">
            <a:extLst>
              <a:ext uri="{FF2B5EF4-FFF2-40B4-BE49-F238E27FC236}">
                <a16:creationId xmlns:a16="http://schemas.microsoft.com/office/drawing/2014/main" id="{CF1FFAA5-B090-6EF4-CDCE-E4748BCB6224}"/>
              </a:ext>
            </a:extLst>
          </p:cNvPr>
          <p:cNvPicPr>
            <a:picLocks noChangeAspect="1"/>
          </p:cNvPicPr>
          <p:nvPr/>
        </p:nvPicPr>
        <p:blipFill>
          <a:blip r:embed="rId4"/>
          <a:stretch>
            <a:fillRect/>
          </a:stretch>
        </p:blipFill>
        <p:spPr>
          <a:xfrm>
            <a:off x="3935760" y="3688188"/>
            <a:ext cx="4582115" cy="2697881"/>
          </a:xfrm>
          <a:prstGeom prst="rect">
            <a:avLst/>
          </a:prstGeom>
        </p:spPr>
      </p:pic>
    </p:spTree>
    <p:extLst>
      <p:ext uri="{BB962C8B-B14F-4D97-AF65-F5344CB8AC3E}">
        <p14:creationId xmlns:p14="http://schemas.microsoft.com/office/powerpoint/2010/main" val="3043953498"/>
      </p:ext>
    </p:extLst>
  </p:cSld>
  <p:clrMapOvr>
    <a:masterClrMapping/>
  </p:clrMapOvr>
</p:sld>
</file>

<file path=ppt/theme/theme1.xml><?xml version="1.0" encoding="utf-8"?>
<a:theme xmlns:a="http://schemas.openxmlformats.org/drawingml/2006/main" name="Office Theme">
  <a:themeElements>
    <a:clrScheme name="Droplet">
      <a:dk1>
        <a:srgbClr val="000000"/>
      </a:dk1>
      <a:lt1>
        <a:srgbClr val="FFFFFF"/>
      </a:lt1>
      <a:dk2>
        <a:srgbClr val="0065A8"/>
      </a:dk2>
      <a:lt2>
        <a:srgbClr val="E7E6E6"/>
      </a:lt2>
      <a:accent1>
        <a:srgbClr val="FDCFFD"/>
      </a:accent1>
      <a:accent2>
        <a:srgbClr val="B6DFFF"/>
      </a:accent2>
      <a:accent3>
        <a:srgbClr val="8AE3A8"/>
      </a:accent3>
      <a:accent4>
        <a:srgbClr val="A69BFB"/>
      </a:accent4>
      <a:accent5>
        <a:srgbClr val="B5C3FF"/>
      </a:accent5>
      <a:accent6>
        <a:srgbClr val="73E9C4"/>
      </a:accent6>
      <a:hlink>
        <a:srgbClr val="0563C1"/>
      </a:hlink>
      <a:folHlink>
        <a:srgbClr val="954F72"/>
      </a:folHlink>
    </a:clrScheme>
    <a:fontScheme name="Custom 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roplet-Design-TM34316244_Win32_SD_v9" id="{4C371580-6163-46D2-96AA-0DCC330A1B9A}" vid="{FC8D8AFF-D381-4C29-B9DC-A81BA0CD1B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421B937-7172-47A3-B8EF-010B04CBBB90}">
  <ds:schemaRefs>
    <ds:schemaRef ds:uri="http://schemas.microsoft.com/sharepoint/v3/contenttype/forms"/>
  </ds:schemaRefs>
</ds:datastoreItem>
</file>

<file path=customXml/itemProps2.xml><?xml version="1.0" encoding="utf-8"?>
<ds:datastoreItem xmlns:ds="http://schemas.openxmlformats.org/officeDocument/2006/customXml" ds:itemID="{B14FA603-F875-4A03-93C9-402691CFAD8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6BCCC5ED-FDC5-47FC-8E7E-D334979F14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Droplet design</Template>
  <TotalTime>186</TotalTime>
  <Words>455</Words>
  <Application>Microsoft Office PowerPoint</Application>
  <PresentationFormat>Widescreen</PresentationFormat>
  <Paragraphs>61</Paragraphs>
  <Slides>12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CapeSTONE Project</vt:lpstr>
      <vt:lpstr>AGENDA</vt:lpstr>
      <vt:lpstr>INTRODUCTION</vt:lpstr>
      <vt:lpstr>process</vt:lpstr>
      <vt:lpstr>PowerPoint Presentation</vt:lpstr>
      <vt:lpstr>Unprocessed csv</vt:lpstr>
      <vt:lpstr>Processed csv</vt:lpstr>
      <vt:lpstr>PowerPoint Presentation</vt:lpstr>
      <vt:lpstr>Tablaue Dashboard</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CapeSTONE Project</dc:title>
  <dc:creator>Chandra G</dc:creator>
  <cp:lastModifiedBy>Chandra G</cp:lastModifiedBy>
  <cp:revision>2</cp:revision>
  <dcterms:created xsi:type="dcterms:W3CDTF">2024-04-18T06:54:09Z</dcterms:created>
  <dcterms:modified xsi:type="dcterms:W3CDTF">2024-04-19T03:51:59Z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